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6" r:id="rId5"/>
  </p:sldMasterIdLst>
  <p:handoutMasterIdLst>
    <p:handoutMasterId r:id="rId24"/>
  </p:handoutMasterIdLst>
  <p:sldIdLst>
    <p:sldId id="262" r:id="rId6"/>
    <p:sldId id="279" r:id="rId7"/>
    <p:sldId id="277" r:id="rId8"/>
    <p:sldId id="283" r:id="rId9"/>
    <p:sldId id="280" r:id="rId10"/>
    <p:sldId id="291" r:id="rId11"/>
    <p:sldId id="292" r:id="rId12"/>
    <p:sldId id="268" r:id="rId13"/>
    <p:sldId id="284" r:id="rId14"/>
    <p:sldId id="287" r:id="rId15"/>
    <p:sldId id="274" r:id="rId16"/>
    <p:sldId id="288" r:id="rId17"/>
    <p:sldId id="289" r:id="rId18"/>
    <p:sldId id="290" r:id="rId19"/>
    <p:sldId id="286" r:id="rId20"/>
    <p:sldId id="272" r:id="rId21"/>
    <p:sldId id="293" r:id="rId22"/>
    <p:sldId id="294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569A14F-77D4-CE1B-8366-290B36985633}" name="Barbara Schmidt dos Santos" initials="BSdS" userId="S::schmidt@jfemail.de::230972cb-2398-4345-a089-a49e048fec5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B81C"/>
    <a:srgbClr val="125582"/>
    <a:srgbClr val="0436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ECDA9A-85B0-E0CC-A798-E9F5318625B8}" v="621" dt="2023-05-06T04:49:15.773"/>
    <p1510:client id="{97A0989E-1F63-70CC-3400-0CDBBB517C8E}" v="1418" dt="2023-02-09T13:21:56.970"/>
    <p1510:client id="{C0522105-380C-F77C-6C39-429302992175}" v="116" dt="2023-02-14T12:08:49.956"/>
    <p1510:client id="{C13C3305-F716-02C4-CA41-F5ED9C96678D}" v="12" dt="2023-05-06T12:47:24.198"/>
    <p1510:client id="{EB60E438-F2EC-0086-DD1B-35466949502E}" v="4" dt="2023-02-14T12:20:14.293"/>
    <p1510:client id="{FB2CCFB2-B41E-6666-1FA5-73C6C80CC562}" v="1" dt="2023-02-22T11:17:53.2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327"/>
  </p:normalViewPr>
  <p:slideViewPr>
    <p:cSldViewPr snapToGrid="0" snapToObjects="1" showGuides="1">
      <p:cViewPr varScale="1">
        <p:scale>
          <a:sx n="114" d="100"/>
          <a:sy n="114" d="100"/>
        </p:scale>
        <p:origin x="4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bara Schmidt dos Santos" userId="230972cb-2398-4345-a089-a49e048fec5d" providerId="ADAL" clId="{FF5946BB-F7F1-4E61-AFBC-0EEBB8DE1F4C}"/>
    <pc:docChg chg="custSel modSld">
      <pc:chgData name="Barbara Schmidt dos Santos" userId="230972cb-2398-4345-a089-a49e048fec5d" providerId="ADAL" clId="{FF5946BB-F7F1-4E61-AFBC-0EEBB8DE1F4C}" dt="2023-01-19T16:37:12.318" v="43"/>
      <pc:docMkLst>
        <pc:docMk/>
      </pc:docMkLst>
      <pc:sldChg chg="addCm">
        <pc:chgData name="Barbara Schmidt dos Santos" userId="230972cb-2398-4345-a089-a49e048fec5d" providerId="ADAL" clId="{FF5946BB-F7F1-4E61-AFBC-0EEBB8DE1F4C}" dt="2023-01-19T16:18:03.814" v="3"/>
        <pc:sldMkLst>
          <pc:docMk/>
          <pc:sldMk cId="2979759209" sldId="268"/>
        </pc:sldMkLst>
      </pc:sldChg>
      <pc:sldChg chg="addCm">
        <pc:chgData name="Barbara Schmidt dos Santos" userId="230972cb-2398-4345-a089-a49e048fec5d" providerId="ADAL" clId="{FF5946BB-F7F1-4E61-AFBC-0EEBB8DE1F4C}" dt="2023-01-19T16:35:56.938" v="42"/>
        <pc:sldMkLst>
          <pc:docMk/>
          <pc:sldMk cId="527007812" sldId="272"/>
        </pc:sldMkLst>
      </pc:sldChg>
      <pc:sldChg chg="addCm">
        <pc:chgData name="Barbara Schmidt dos Santos" userId="230972cb-2398-4345-a089-a49e048fec5d" providerId="ADAL" clId="{FF5946BB-F7F1-4E61-AFBC-0EEBB8DE1F4C}" dt="2023-01-19T16:25:46.387" v="12"/>
        <pc:sldMkLst>
          <pc:docMk/>
          <pc:sldMk cId="3994371777" sldId="274"/>
        </pc:sldMkLst>
      </pc:sldChg>
      <pc:sldChg chg="addCm">
        <pc:chgData name="Barbara Schmidt dos Santos" userId="230972cb-2398-4345-a089-a49e048fec5d" providerId="ADAL" clId="{FF5946BB-F7F1-4E61-AFBC-0EEBB8DE1F4C}" dt="2023-01-19T16:37:12.318" v="43"/>
        <pc:sldMkLst>
          <pc:docMk/>
          <pc:sldMk cId="2674939199" sldId="277"/>
        </pc:sldMkLst>
      </pc:sldChg>
      <pc:sldChg chg="addCm">
        <pc:chgData name="Barbara Schmidt dos Santos" userId="230972cb-2398-4345-a089-a49e048fec5d" providerId="ADAL" clId="{FF5946BB-F7F1-4E61-AFBC-0EEBB8DE1F4C}" dt="2023-01-19T16:15:02.662" v="1"/>
        <pc:sldMkLst>
          <pc:docMk/>
          <pc:sldMk cId="552816857" sldId="280"/>
        </pc:sldMkLst>
      </pc:sldChg>
      <pc:sldChg chg="modSp mod addCm">
        <pc:chgData name="Barbara Schmidt dos Santos" userId="230972cb-2398-4345-a089-a49e048fec5d" providerId="ADAL" clId="{FF5946BB-F7F1-4E61-AFBC-0EEBB8DE1F4C}" dt="2023-01-19T16:21:24.828" v="8"/>
        <pc:sldMkLst>
          <pc:docMk/>
          <pc:sldMk cId="2499474237" sldId="284"/>
        </pc:sldMkLst>
        <pc:spChg chg="mod">
          <ac:chgData name="Barbara Schmidt dos Santos" userId="230972cb-2398-4345-a089-a49e048fec5d" providerId="ADAL" clId="{FF5946BB-F7F1-4E61-AFBC-0EEBB8DE1F4C}" dt="2023-01-19T16:18:25.447" v="6" actId="20577"/>
          <ac:spMkLst>
            <pc:docMk/>
            <pc:sldMk cId="2499474237" sldId="284"/>
            <ac:spMk id="4" creationId="{F356D946-40DD-BE36-14B6-15CD67511C42}"/>
          </ac:spMkLst>
        </pc:spChg>
      </pc:sldChg>
      <pc:sldChg chg="modSp mod">
        <pc:chgData name="Barbara Schmidt dos Santos" userId="230972cb-2398-4345-a089-a49e048fec5d" providerId="ADAL" clId="{FF5946BB-F7F1-4E61-AFBC-0EEBB8DE1F4C}" dt="2023-01-19T16:33:04.838" v="40" actId="313"/>
        <pc:sldMkLst>
          <pc:docMk/>
          <pc:sldMk cId="1348206451" sldId="286"/>
        </pc:sldMkLst>
        <pc:spChg chg="mod">
          <ac:chgData name="Barbara Schmidt dos Santos" userId="230972cb-2398-4345-a089-a49e048fec5d" providerId="ADAL" clId="{FF5946BB-F7F1-4E61-AFBC-0EEBB8DE1F4C}" dt="2023-01-19T16:33:04.838" v="40" actId="313"/>
          <ac:spMkLst>
            <pc:docMk/>
            <pc:sldMk cId="1348206451" sldId="286"/>
            <ac:spMk id="8" creationId="{D791401C-6507-77C2-5E3B-2A4C9F395827}"/>
          </ac:spMkLst>
        </pc:spChg>
      </pc:sldChg>
      <pc:sldChg chg="addCm">
        <pc:chgData name="Barbara Schmidt dos Santos" userId="230972cb-2398-4345-a089-a49e048fec5d" providerId="ADAL" clId="{FF5946BB-F7F1-4E61-AFBC-0EEBB8DE1F4C}" dt="2023-01-19T16:22:10.831" v="9"/>
        <pc:sldMkLst>
          <pc:docMk/>
          <pc:sldMk cId="3780589464" sldId="287"/>
        </pc:sldMkLst>
      </pc:sldChg>
      <pc:sldChg chg="modSp mod addCm modCm">
        <pc:chgData name="Barbara Schmidt dos Santos" userId="230972cb-2398-4345-a089-a49e048fec5d" providerId="ADAL" clId="{FF5946BB-F7F1-4E61-AFBC-0EEBB8DE1F4C}" dt="2023-01-19T16:27:54.654" v="16" actId="2056"/>
        <pc:sldMkLst>
          <pc:docMk/>
          <pc:sldMk cId="253461663" sldId="288"/>
        </pc:sldMkLst>
        <pc:spChg chg="mod">
          <ac:chgData name="Barbara Schmidt dos Santos" userId="230972cb-2398-4345-a089-a49e048fec5d" providerId="ADAL" clId="{FF5946BB-F7F1-4E61-AFBC-0EEBB8DE1F4C}" dt="2023-01-19T16:26:06.994" v="13" actId="33524"/>
          <ac:spMkLst>
            <pc:docMk/>
            <pc:sldMk cId="253461663" sldId="288"/>
            <ac:spMk id="6" creationId="{5C6C451D-3EC0-C442-2239-FB4EA23FCF6C}"/>
          </ac:spMkLst>
        </pc:spChg>
      </pc:sldChg>
      <pc:sldChg chg="modSp mod addCm">
        <pc:chgData name="Barbara Schmidt dos Santos" userId="230972cb-2398-4345-a089-a49e048fec5d" providerId="ADAL" clId="{FF5946BB-F7F1-4E61-AFBC-0EEBB8DE1F4C}" dt="2023-01-19T16:31:43.760" v="28"/>
        <pc:sldMkLst>
          <pc:docMk/>
          <pc:sldMk cId="791774365" sldId="289"/>
        </pc:sldMkLst>
        <pc:spChg chg="mod">
          <ac:chgData name="Barbara Schmidt dos Santos" userId="230972cb-2398-4345-a089-a49e048fec5d" providerId="ADAL" clId="{FF5946BB-F7F1-4E61-AFBC-0EEBB8DE1F4C}" dt="2023-01-19T16:28:12.907" v="20" actId="20577"/>
          <ac:spMkLst>
            <pc:docMk/>
            <pc:sldMk cId="791774365" sldId="289"/>
            <ac:spMk id="4" creationId="{F356D946-40DD-BE36-14B6-15CD67511C42}"/>
          </ac:spMkLst>
        </pc:spChg>
        <pc:spChg chg="mod">
          <ac:chgData name="Barbara Schmidt dos Santos" userId="230972cb-2398-4345-a089-a49e048fec5d" providerId="ADAL" clId="{FF5946BB-F7F1-4E61-AFBC-0EEBB8DE1F4C}" dt="2023-01-19T16:28:21.784" v="24" actId="20577"/>
          <ac:spMkLst>
            <pc:docMk/>
            <pc:sldMk cId="791774365" sldId="289"/>
            <ac:spMk id="6" creationId="{5C6C451D-3EC0-C442-2239-FB4EA23FCF6C}"/>
          </ac:spMkLst>
        </pc:spChg>
      </pc:sldChg>
      <pc:sldChg chg="modSp mod">
        <pc:chgData name="Barbara Schmidt dos Santos" userId="230972cb-2398-4345-a089-a49e048fec5d" providerId="ADAL" clId="{FF5946BB-F7F1-4E61-AFBC-0EEBB8DE1F4C}" dt="2023-01-19T16:31:57.312" v="39" actId="20577"/>
        <pc:sldMkLst>
          <pc:docMk/>
          <pc:sldMk cId="2500044394" sldId="290"/>
        </pc:sldMkLst>
        <pc:spChg chg="mod">
          <ac:chgData name="Barbara Schmidt dos Santos" userId="230972cb-2398-4345-a089-a49e048fec5d" providerId="ADAL" clId="{FF5946BB-F7F1-4E61-AFBC-0EEBB8DE1F4C}" dt="2023-01-19T16:31:57.312" v="39" actId="20577"/>
          <ac:spMkLst>
            <pc:docMk/>
            <pc:sldMk cId="2500044394" sldId="290"/>
            <ac:spMk id="4" creationId="{F356D946-40DD-BE36-14B6-15CD67511C42}"/>
          </ac:spMkLst>
        </pc:spChg>
      </pc:sldChg>
      <pc:sldChg chg="addCm">
        <pc:chgData name="Barbara Schmidt dos Santos" userId="230972cb-2398-4345-a089-a49e048fec5d" providerId="ADAL" clId="{FF5946BB-F7F1-4E61-AFBC-0EEBB8DE1F4C}" dt="2023-01-19T16:34:45.590" v="41"/>
        <pc:sldMkLst>
          <pc:docMk/>
          <pc:sldMk cId="3256414613" sldId="291"/>
        </pc:sldMkLst>
      </pc:sldChg>
    </pc:docChg>
  </pc:docChgLst>
  <pc:docChgLst>
    <pc:chgData name="Elke Führer" userId="S::fuehrer@jfemail.de::8ca59597-e040-44e3-933e-858512a6fa24" providerId="AD" clId="Web-{7FECDA9A-85B0-E0CC-A798-E9F5318625B8}"/>
    <pc:docChg chg="modSld">
      <pc:chgData name="Elke Führer" userId="S::fuehrer@jfemail.de::8ca59597-e040-44e3-933e-858512a6fa24" providerId="AD" clId="Web-{7FECDA9A-85B0-E0CC-A798-E9F5318625B8}" dt="2023-05-06T04:49:15.773" v="608" actId="20577"/>
      <pc:docMkLst>
        <pc:docMk/>
      </pc:docMkLst>
      <pc:sldChg chg="addSp modSp addAnim">
        <pc:chgData name="Elke Führer" userId="S::fuehrer@jfemail.de::8ca59597-e040-44e3-933e-858512a6fa24" providerId="AD" clId="Web-{7FECDA9A-85B0-E0CC-A798-E9F5318625B8}" dt="2023-05-06T04:33:50.895" v="555" actId="1076"/>
        <pc:sldMkLst>
          <pc:docMk/>
          <pc:sldMk cId="2979759209" sldId="268"/>
        </pc:sldMkLst>
        <pc:spChg chg="mod">
          <ac:chgData name="Elke Führer" userId="S::fuehrer@jfemail.de::8ca59597-e040-44e3-933e-858512a6fa24" providerId="AD" clId="Web-{7FECDA9A-85B0-E0CC-A798-E9F5318625B8}" dt="2023-05-06T04:33:17.378" v="541" actId="20577"/>
          <ac:spMkLst>
            <pc:docMk/>
            <pc:sldMk cId="2979759209" sldId="268"/>
            <ac:spMk id="3" creationId="{449373ED-3DEC-2728-8316-FF1575A98BA7}"/>
          </ac:spMkLst>
        </pc:spChg>
        <pc:spChg chg="add mod">
          <ac:chgData name="Elke Führer" userId="S::fuehrer@jfemail.de::8ca59597-e040-44e3-933e-858512a6fa24" providerId="AD" clId="Web-{7FECDA9A-85B0-E0CC-A798-E9F5318625B8}" dt="2023-05-06T04:33:50.895" v="555" actId="1076"/>
          <ac:spMkLst>
            <pc:docMk/>
            <pc:sldMk cId="2979759209" sldId="268"/>
            <ac:spMk id="6" creationId="{BB7D91C0-4169-DD3C-150B-55D60E6EA1B9}"/>
          </ac:spMkLst>
        </pc:spChg>
      </pc:sldChg>
      <pc:sldChg chg="addSp delSp modSp">
        <pc:chgData name="Elke Führer" userId="S::fuehrer@jfemail.de::8ca59597-e040-44e3-933e-858512a6fa24" providerId="AD" clId="Web-{7FECDA9A-85B0-E0CC-A798-E9F5318625B8}" dt="2023-05-06T04:21:15.527" v="454" actId="1076"/>
        <pc:sldMkLst>
          <pc:docMk/>
          <pc:sldMk cId="527007812" sldId="272"/>
        </pc:sldMkLst>
        <pc:picChg chg="add del mod">
          <ac:chgData name="Elke Führer" userId="S::fuehrer@jfemail.de::8ca59597-e040-44e3-933e-858512a6fa24" providerId="AD" clId="Web-{7FECDA9A-85B0-E0CC-A798-E9F5318625B8}" dt="2023-05-06T04:19:15.523" v="446"/>
          <ac:picMkLst>
            <pc:docMk/>
            <pc:sldMk cId="527007812" sldId="272"/>
            <ac:picMk id="2" creationId="{2947D935-8B3E-A71E-F46C-62E99ABFBA4E}"/>
          </ac:picMkLst>
        </pc:picChg>
        <pc:picChg chg="add mod">
          <ac:chgData name="Elke Führer" userId="S::fuehrer@jfemail.de::8ca59597-e040-44e3-933e-858512a6fa24" providerId="AD" clId="Web-{7FECDA9A-85B0-E0CC-A798-E9F5318625B8}" dt="2023-05-06T04:21:15.527" v="454" actId="1076"/>
          <ac:picMkLst>
            <pc:docMk/>
            <pc:sldMk cId="527007812" sldId="272"/>
            <ac:picMk id="3" creationId="{4E5A9E52-24EB-4735-EDED-2C14A8B39A11}"/>
          </ac:picMkLst>
        </pc:picChg>
        <pc:picChg chg="add del">
          <ac:chgData name="Elke Führer" userId="S::fuehrer@jfemail.de::8ca59597-e040-44e3-933e-858512a6fa24" providerId="AD" clId="Web-{7FECDA9A-85B0-E0CC-A798-E9F5318625B8}" dt="2023-05-06T04:20:41.416" v="448"/>
          <ac:picMkLst>
            <pc:docMk/>
            <pc:sldMk cId="527007812" sldId="272"/>
            <ac:picMk id="11" creationId="{45224C69-A922-EE9B-D047-4DC9E6FB9D4A}"/>
          </ac:picMkLst>
        </pc:picChg>
      </pc:sldChg>
      <pc:sldChg chg="modSp">
        <pc:chgData name="Elke Führer" userId="S::fuehrer@jfemail.de::8ca59597-e040-44e3-933e-858512a6fa24" providerId="AD" clId="Web-{7FECDA9A-85B0-E0CC-A798-E9F5318625B8}" dt="2023-05-06T04:00:58.575" v="256" actId="1076"/>
        <pc:sldMkLst>
          <pc:docMk/>
          <pc:sldMk cId="3994371777" sldId="274"/>
        </pc:sldMkLst>
        <pc:spChg chg="mod">
          <ac:chgData name="Elke Führer" userId="S::fuehrer@jfemail.de::8ca59597-e040-44e3-933e-858512a6fa24" providerId="AD" clId="Web-{7FECDA9A-85B0-E0CC-A798-E9F5318625B8}" dt="2023-05-06T04:00:42.481" v="255" actId="1076"/>
          <ac:spMkLst>
            <pc:docMk/>
            <pc:sldMk cId="3994371777" sldId="274"/>
            <ac:spMk id="4" creationId="{F356D946-40DD-BE36-14B6-15CD67511C42}"/>
          </ac:spMkLst>
        </pc:spChg>
        <pc:spChg chg="mod">
          <ac:chgData name="Elke Führer" userId="S::fuehrer@jfemail.de::8ca59597-e040-44e3-933e-858512a6fa24" providerId="AD" clId="Web-{7FECDA9A-85B0-E0CC-A798-E9F5318625B8}" dt="2023-05-06T04:00:58.575" v="256" actId="1076"/>
          <ac:spMkLst>
            <pc:docMk/>
            <pc:sldMk cId="3994371777" sldId="274"/>
            <ac:spMk id="6" creationId="{5C6C451D-3EC0-C442-2239-FB4EA23FCF6C}"/>
          </ac:spMkLst>
        </pc:spChg>
      </pc:sldChg>
      <pc:sldChg chg="addSp delSp modSp addAnim delAnim">
        <pc:chgData name="Elke Führer" userId="S::fuehrer@jfemail.de::8ca59597-e040-44e3-933e-858512a6fa24" providerId="AD" clId="Web-{7FECDA9A-85B0-E0CC-A798-E9F5318625B8}" dt="2023-05-06T04:23:56.743" v="486" actId="14100"/>
        <pc:sldMkLst>
          <pc:docMk/>
          <pc:sldMk cId="2674939199" sldId="277"/>
        </pc:sldMkLst>
        <pc:spChg chg="del mod">
          <ac:chgData name="Elke Führer" userId="S::fuehrer@jfemail.de::8ca59597-e040-44e3-933e-858512a6fa24" providerId="AD" clId="Web-{7FECDA9A-85B0-E0CC-A798-E9F5318625B8}" dt="2023-05-06T04:23:28.055" v="482"/>
          <ac:spMkLst>
            <pc:docMk/>
            <pc:sldMk cId="2674939199" sldId="277"/>
            <ac:spMk id="3" creationId="{449373ED-3DEC-2728-8316-FF1575A98BA7}"/>
          </ac:spMkLst>
        </pc:spChg>
        <pc:spChg chg="add mod">
          <ac:chgData name="Elke Führer" userId="S::fuehrer@jfemail.de::8ca59597-e040-44e3-933e-858512a6fa24" providerId="AD" clId="Web-{7FECDA9A-85B0-E0CC-A798-E9F5318625B8}" dt="2023-05-06T04:23:56.743" v="486" actId="14100"/>
          <ac:spMkLst>
            <pc:docMk/>
            <pc:sldMk cId="2674939199" sldId="277"/>
            <ac:spMk id="6" creationId="{3750CA76-E8BC-BB5E-D731-7A6E23DB0770}"/>
          </ac:spMkLst>
        </pc:spChg>
        <pc:spChg chg="add del mod">
          <ac:chgData name="Elke Führer" userId="S::fuehrer@jfemail.de::8ca59597-e040-44e3-933e-858512a6fa24" providerId="AD" clId="Web-{7FECDA9A-85B0-E0CC-A798-E9F5318625B8}" dt="2023-05-06T04:23:45.305" v="484"/>
          <ac:spMkLst>
            <pc:docMk/>
            <pc:sldMk cId="2674939199" sldId="277"/>
            <ac:spMk id="8" creationId="{DD57C640-F38E-7A1B-BDA6-0EC3BC6377B1}"/>
          </ac:spMkLst>
        </pc:spChg>
      </pc:sldChg>
      <pc:sldChg chg="modSp">
        <pc:chgData name="Elke Führer" userId="S::fuehrer@jfemail.de::8ca59597-e040-44e3-933e-858512a6fa24" providerId="AD" clId="Web-{7FECDA9A-85B0-E0CC-A798-E9F5318625B8}" dt="2023-05-06T04:24:18.619" v="487" actId="1076"/>
        <pc:sldMkLst>
          <pc:docMk/>
          <pc:sldMk cId="2514756409" sldId="279"/>
        </pc:sldMkLst>
        <pc:spChg chg="mod">
          <ac:chgData name="Elke Führer" userId="S::fuehrer@jfemail.de::8ca59597-e040-44e3-933e-858512a6fa24" providerId="AD" clId="Web-{7FECDA9A-85B0-E0CC-A798-E9F5318625B8}" dt="2023-05-06T04:24:18.619" v="487" actId="1076"/>
          <ac:spMkLst>
            <pc:docMk/>
            <pc:sldMk cId="2514756409" sldId="279"/>
            <ac:spMk id="3" creationId="{449373ED-3DEC-2728-8316-FF1575A98BA7}"/>
          </ac:spMkLst>
        </pc:spChg>
        <pc:spChg chg="mod">
          <ac:chgData name="Elke Führer" userId="S::fuehrer@jfemail.de::8ca59597-e040-44e3-933e-858512a6fa24" providerId="AD" clId="Web-{7FECDA9A-85B0-E0CC-A798-E9F5318625B8}" dt="2023-05-06T03:36:55.282" v="1" actId="20577"/>
          <ac:spMkLst>
            <pc:docMk/>
            <pc:sldMk cId="2514756409" sldId="279"/>
            <ac:spMk id="4" creationId="{F356D946-40DD-BE36-14B6-15CD67511C42}"/>
          </ac:spMkLst>
        </pc:spChg>
      </pc:sldChg>
      <pc:sldChg chg="addSp delSp modSp addAnim">
        <pc:chgData name="Elke Führer" userId="S::fuehrer@jfemail.de::8ca59597-e040-44e3-933e-858512a6fa24" providerId="AD" clId="Web-{7FECDA9A-85B0-E0CC-A798-E9F5318625B8}" dt="2023-05-06T04:28:40.431" v="527" actId="14100"/>
        <pc:sldMkLst>
          <pc:docMk/>
          <pc:sldMk cId="552816857" sldId="280"/>
        </pc:sldMkLst>
        <pc:spChg chg="del mod">
          <ac:chgData name="Elke Führer" userId="S::fuehrer@jfemail.de::8ca59597-e040-44e3-933e-858512a6fa24" providerId="AD" clId="Web-{7FECDA9A-85B0-E0CC-A798-E9F5318625B8}" dt="2023-05-06T04:27:54.539" v="516"/>
          <ac:spMkLst>
            <pc:docMk/>
            <pc:sldMk cId="552816857" sldId="280"/>
            <ac:spMk id="3" creationId="{449373ED-3DEC-2728-8316-FF1575A98BA7}"/>
          </ac:spMkLst>
        </pc:spChg>
        <pc:spChg chg="mod">
          <ac:chgData name="Elke Führer" userId="S::fuehrer@jfemail.de::8ca59597-e040-44e3-933e-858512a6fa24" providerId="AD" clId="Web-{7FECDA9A-85B0-E0CC-A798-E9F5318625B8}" dt="2023-05-06T04:25:44.487" v="495" actId="20577"/>
          <ac:spMkLst>
            <pc:docMk/>
            <pc:sldMk cId="552816857" sldId="280"/>
            <ac:spMk id="6" creationId="{DF0BF7C6-DEE7-2D5C-071A-BE4D5700993F}"/>
          </ac:spMkLst>
        </pc:spChg>
        <pc:spChg chg="add mod">
          <ac:chgData name="Elke Führer" userId="S::fuehrer@jfemail.de::8ca59597-e040-44e3-933e-858512a6fa24" providerId="AD" clId="Web-{7FECDA9A-85B0-E0CC-A798-E9F5318625B8}" dt="2023-05-06T04:28:40.431" v="527" actId="14100"/>
          <ac:spMkLst>
            <pc:docMk/>
            <pc:sldMk cId="552816857" sldId="280"/>
            <ac:spMk id="7" creationId="{81C30C4F-0196-97D4-C831-BFAA3A7EC108}"/>
          </ac:spMkLst>
        </pc:spChg>
        <pc:spChg chg="add del mod">
          <ac:chgData name="Elke Führer" userId="S::fuehrer@jfemail.de::8ca59597-e040-44e3-933e-858512a6fa24" providerId="AD" clId="Web-{7FECDA9A-85B0-E0CC-A798-E9F5318625B8}" dt="2023-05-06T04:28:11.961" v="520"/>
          <ac:spMkLst>
            <pc:docMk/>
            <pc:sldMk cId="552816857" sldId="280"/>
            <ac:spMk id="9" creationId="{8DB3212F-5059-0BA0-3FA2-D0814F689421}"/>
          </ac:spMkLst>
        </pc:spChg>
      </pc:sldChg>
      <pc:sldChg chg="addSp modSp">
        <pc:chgData name="Elke Führer" userId="S::fuehrer@jfemail.de::8ca59597-e040-44e3-933e-858512a6fa24" providerId="AD" clId="Web-{7FECDA9A-85B0-E0CC-A798-E9F5318625B8}" dt="2023-05-06T04:40:19.239" v="598" actId="20577"/>
        <pc:sldMkLst>
          <pc:docMk/>
          <pc:sldMk cId="2499474237" sldId="284"/>
        </pc:sldMkLst>
        <pc:spChg chg="add mod">
          <ac:chgData name="Elke Führer" userId="S::fuehrer@jfemail.de::8ca59597-e040-44e3-933e-858512a6fa24" providerId="AD" clId="Web-{7FECDA9A-85B0-E0CC-A798-E9F5318625B8}" dt="2023-05-06T04:40:19.239" v="598" actId="20577"/>
          <ac:spMkLst>
            <pc:docMk/>
            <pc:sldMk cId="2499474237" sldId="284"/>
            <ac:spMk id="2" creationId="{AD0607DC-BB52-FBDE-88D5-E38204FC72FF}"/>
          </ac:spMkLst>
        </pc:spChg>
        <pc:spChg chg="mod">
          <ac:chgData name="Elke Führer" userId="S::fuehrer@jfemail.de::8ca59597-e040-44e3-933e-858512a6fa24" providerId="AD" clId="Web-{7FECDA9A-85B0-E0CC-A798-E9F5318625B8}" dt="2023-05-06T03:44:29.930" v="101" actId="14100"/>
          <ac:spMkLst>
            <pc:docMk/>
            <pc:sldMk cId="2499474237" sldId="284"/>
            <ac:spMk id="4" creationId="{F356D946-40DD-BE36-14B6-15CD67511C42}"/>
          </ac:spMkLst>
        </pc:spChg>
        <pc:spChg chg="mod">
          <ac:chgData name="Elke Führer" userId="S::fuehrer@jfemail.de::8ca59597-e040-44e3-933e-858512a6fa24" providerId="AD" clId="Web-{7FECDA9A-85B0-E0CC-A798-E9F5318625B8}" dt="2023-05-06T04:37:37.346" v="582" actId="20577"/>
          <ac:spMkLst>
            <pc:docMk/>
            <pc:sldMk cId="2499474237" sldId="284"/>
            <ac:spMk id="6" creationId="{5C6C451D-3EC0-C442-2239-FB4EA23FCF6C}"/>
          </ac:spMkLst>
        </pc:spChg>
        <pc:picChg chg="mod">
          <ac:chgData name="Elke Führer" userId="S::fuehrer@jfemail.de::8ca59597-e040-44e3-933e-858512a6fa24" providerId="AD" clId="Web-{7FECDA9A-85B0-E0CC-A798-E9F5318625B8}" dt="2023-05-06T04:38:27.196" v="586" actId="1076"/>
          <ac:picMkLst>
            <pc:docMk/>
            <pc:sldMk cId="2499474237" sldId="284"/>
            <ac:picMk id="8" creationId="{758D5E88-369C-B2FF-916F-D8C6818E5964}"/>
          </ac:picMkLst>
        </pc:picChg>
      </pc:sldChg>
      <pc:sldChg chg="addSp delSp modSp">
        <pc:chgData name="Elke Führer" userId="S::fuehrer@jfemail.de::8ca59597-e040-44e3-933e-858512a6fa24" providerId="AD" clId="Web-{7FECDA9A-85B0-E0CC-A798-E9F5318625B8}" dt="2023-05-06T04:49:15.773" v="608" actId="20577"/>
        <pc:sldMkLst>
          <pc:docMk/>
          <pc:sldMk cId="1348206451" sldId="286"/>
        </pc:sldMkLst>
        <pc:spChg chg="mod">
          <ac:chgData name="Elke Führer" userId="S::fuehrer@jfemail.de::8ca59597-e040-44e3-933e-858512a6fa24" providerId="AD" clId="Web-{7FECDA9A-85B0-E0CC-A798-E9F5318625B8}" dt="2023-05-06T04:49:15.773" v="608" actId="20577"/>
          <ac:spMkLst>
            <pc:docMk/>
            <pc:sldMk cId="1348206451" sldId="286"/>
            <ac:spMk id="3" creationId="{449373ED-3DEC-2728-8316-FF1575A98BA7}"/>
          </ac:spMkLst>
        </pc:spChg>
        <pc:spChg chg="del mod">
          <ac:chgData name="Elke Führer" userId="S::fuehrer@jfemail.de::8ca59597-e040-44e3-933e-858512a6fa24" providerId="AD" clId="Web-{7FECDA9A-85B0-E0CC-A798-E9F5318625B8}" dt="2023-05-06T04:11:56.252" v="350"/>
          <ac:spMkLst>
            <pc:docMk/>
            <pc:sldMk cId="1348206451" sldId="286"/>
            <ac:spMk id="4" creationId="{F356D946-40DD-BE36-14B6-15CD67511C42}"/>
          </ac:spMkLst>
        </pc:spChg>
        <pc:spChg chg="add mod">
          <ac:chgData name="Elke Führer" userId="S::fuehrer@jfemail.de::8ca59597-e040-44e3-933e-858512a6fa24" providerId="AD" clId="Web-{7FECDA9A-85B0-E0CC-A798-E9F5318625B8}" dt="2023-05-06T04:12:04.424" v="352" actId="14100"/>
          <ac:spMkLst>
            <pc:docMk/>
            <pc:sldMk cId="1348206451" sldId="286"/>
            <ac:spMk id="7" creationId="{6053C4C9-F53B-46E4-9403-F9F80373E959}"/>
          </ac:spMkLst>
        </pc:spChg>
        <pc:spChg chg="mod">
          <ac:chgData name="Elke Führer" userId="S::fuehrer@jfemail.de::8ca59597-e040-44e3-933e-858512a6fa24" providerId="AD" clId="Web-{7FECDA9A-85B0-E0CC-A798-E9F5318625B8}" dt="2023-05-06T04:48:11.880" v="606" actId="20577"/>
          <ac:spMkLst>
            <pc:docMk/>
            <pc:sldMk cId="1348206451" sldId="286"/>
            <ac:spMk id="8" creationId="{D791401C-6507-77C2-5E3B-2A4C9F395827}"/>
          </ac:spMkLst>
        </pc:spChg>
        <pc:spChg chg="add del mod">
          <ac:chgData name="Elke Führer" userId="S::fuehrer@jfemail.de::8ca59597-e040-44e3-933e-858512a6fa24" providerId="AD" clId="Web-{7FECDA9A-85B0-E0CC-A798-E9F5318625B8}" dt="2023-05-06T04:11:59.361" v="351"/>
          <ac:spMkLst>
            <pc:docMk/>
            <pc:sldMk cId="1348206451" sldId="286"/>
            <ac:spMk id="10" creationId="{0926E46D-E3D4-F025-4EC1-DBF0A6BEA12C}"/>
          </ac:spMkLst>
        </pc:spChg>
      </pc:sldChg>
      <pc:sldChg chg="modSp">
        <pc:chgData name="Elke Führer" userId="S::fuehrer@jfemail.de::8ca59597-e040-44e3-933e-858512a6fa24" providerId="AD" clId="Web-{7FECDA9A-85B0-E0CC-A798-E9F5318625B8}" dt="2023-05-06T04:40:31.583" v="601" actId="20577"/>
        <pc:sldMkLst>
          <pc:docMk/>
          <pc:sldMk cId="3780589464" sldId="287"/>
        </pc:sldMkLst>
        <pc:spChg chg="mod">
          <ac:chgData name="Elke Führer" userId="S::fuehrer@jfemail.de::8ca59597-e040-44e3-933e-858512a6fa24" providerId="AD" clId="Web-{7FECDA9A-85B0-E0CC-A798-E9F5318625B8}" dt="2023-05-06T04:40:31.583" v="601" actId="20577"/>
          <ac:spMkLst>
            <pc:docMk/>
            <pc:sldMk cId="3780589464" sldId="287"/>
            <ac:spMk id="6" creationId="{5C6C451D-3EC0-C442-2239-FB4EA23FCF6C}"/>
          </ac:spMkLst>
        </pc:spChg>
      </pc:sldChg>
      <pc:sldChg chg="modSp">
        <pc:chgData name="Elke Führer" userId="S::fuehrer@jfemail.de::8ca59597-e040-44e3-933e-858512a6fa24" providerId="AD" clId="Web-{7FECDA9A-85B0-E0CC-A798-E9F5318625B8}" dt="2023-05-06T04:05:53.757" v="273" actId="20577"/>
        <pc:sldMkLst>
          <pc:docMk/>
          <pc:sldMk cId="253461663" sldId="288"/>
        </pc:sldMkLst>
        <pc:spChg chg="mod">
          <ac:chgData name="Elke Führer" userId="S::fuehrer@jfemail.de::8ca59597-e040-44e3-933e-858512a6fa24" providerId="AD" clId="Web-{7FECDA9A-85B0-E0CC-A798-E9F5318625B8}" dt="2023-05-06T03:53:29.928" v="172" actId="1076"/>
          <ac:spMkLst>
            <pc:docMk/>
            <pc:sldMk cId="253461663" sldId="288"/>
            <ac:spMk id="4" creationId="{F356D946-40DD-BE36-14B6-15CD67511C42}"/>
          </ac:spMkLst>
        </pc:spChg>
        <pc:spChg chg="mod">
          <ac:chgData name="Elke Führer" userId="S::fuehrer@jfemail.de::8ca59597-e040-44e3-933e-858512a6fa24" providerId="AD" clId="Web-{7FECDA9A-85B0-E0CC-A798-E9F5318625B8}" dt="2023-05-06T04:05:53.757" v="273" actId="20577"/>
          <ac:spMkLst>
            <pc:docMk/>
            <pc:sldMk cId="253461663" sldId="288"/>
            <ac:spMk id="6" creationId="{5C6C451D-3EC0-C442-2239-FB4EA23FCF6C}"/>
          </ac:spMkLst>
        </pc:spChg>
      </pc:sldChg>
      <pc:sldChg chg="addSp delSp modSp">
        <pc:chgData name="Elke Führer" userId="S::fuehrer@jfemail.de::8ca59597-e040-44e3-933e-858512a6fa24" providerId="AD" clId="Web-{7FECDA9A-85B0-E0CC-A798-E9F5318625B8}" dt="2023-05-06T04:43:24.058" v="602" actId="20577"/>
        <pc:sldMkLst>
          <pc:docMk/>
          <pc:sldMk cId="791774365" sldId="289"/>
        </pc:sldMkLst>
        <pc:spChg chg="add del">
          <ac:chgData name="Elke Führer" userId="S::fuehrer@jfemail.de::8ca59597-e040-44e3-933e-858512a6fa24" providerId="AD" clId="Web-{7FECDA9A-85B0-E0CC-A798-E9F5318625B8}" dt="2023-05-06T03:55:02.792" v="178"/>
          <ac:spMkLst>
            <pc:docMk/>
            <pc:sldMk cId="791774365" sldId="289"/>
            <ac:spMk id="3" creationId="{5134E9DC-6054-9A38-2176-1E8E185D5A0E}"/>
          </ac:spMkLst>
        </pc:spChg>
        <pc:spChg chg="del mod">
          <ac:chgData name="Elke Führer" userId="S::fuehrer@jfemail.de::8ca59597-e040-44e3-933e-858512a6fa24" providerId="AD" clId="Web-{7FECDA9A-85B0-E0CC-A798-E9F5318625B8}" dt="2023-05-06T03:56:08.685" v="194"/>
          <ac:spMkLst>
            <pc:docMk/>
            <pc:sldMk cId="791774365" sldId="289"/>
            <ac:spMk id="4" creationId="{F356D946-40DD-BE36-14B6-15CD67511C42}"/>
          </ac:spMkLst>
        </pc:spChg>
        <pc:spChg chg="mod">
          <ac:chgData name="Elke Führer" userId="S::fuehrer@jfemail.de::8ca59597-e040-44e3-933e-858512a6fa24" providerId="AD" clId="Web-{7FECDA9A-85B0-E0CC-A798-E9F5318625B8}" dt="2023-05-06T04:43:24.058" v="602" actId="20577"/>
          <ac:spMkLst>
            <pc:docMk/>
            <pc:sldMk cId="791774365" sldId="289"/>
            <ac:spMk id="6" creationId="{5C6C451D-3EC0-C442-2239-FB4EA23FCF6C}"/>
          </ac:spMkLst>
        </pc:spChg>
        <pc:spChg chg="add mod">
          <ac:chgData name="Elke Führer" userId="S::fuehrer@jfemail.de::8ca59597-e040-44e3-933e-858512a6fa24" providerId="AD" clId="Web-{7FECDA9A-85B0-E0CC-A798-E9F5318625B8}" dt="2023-05-06T03:57:52.611" v="212" actId="20577"/>
          <ac:spMkLst>
            <pc:docMk/>
            <pc:sldMk cId="791774365" sldId="289"/>
            <ac:spMk id="8" creationId="{743DAF57-A4C8-7EF5-1E49-1E93AA514785}"/>
          </ac:spMkLst>
        </pc:spChg>
        <pc:spChg chg="add del mod">
          <ac:chgData name="Elke Führer" userId="S::fuehrer@jfemail.de::8ca59597-e040-44e3-933e-858512a6fa24" providerId="AD" clId="Web-{7FECDA9A-85B0-E0CC-A798-E9F5318625B8}" dt="2023-05-06T03:56:36.780" v="197"/>
          <ac:spMkLst>
            <pc:docMk/>
            <pc:sldMk cId="791774365" sldId="289"/>
            <ac:spMk id="10" creationId="{9C70B30E-513C-9680-83BE-DC9ECC384983}"/>
          </ac:spMkLst>
        </pc:spChg>
      </pc:sldChg>
      <pc:sldChg chg="addSp delSp modSp">
        <pc:chgData name="Elke Führer" userId="S::fuehrer@jfemail.de::8ca59597-e040-44e3-933e-858512a6fa24" providerId="AD" clId="Web-{7FECDA9A-85B0-E0CC-A798-E9F5318625B8}" dt="2023-05-06T04:47:56.802" v="604" actId="20577"/>
        <pc:sldMkLst>
          <pc:docMk/>
          <pc:sldMk cId="2500044394" sldId="290"/>
        </pc:sldMkLst>
        <pc:spChg chg="add mod">
          <ac:chgData name="Elke Führer" userId="S::fuehrer@jfemail.de::8ca59597-e040-44e3-933e-858512a6fa24" providerId="AD" clId="Web-{7FECDA9A-85B0-E0CC-A798-E9F5318625B8}" dt="2023-05-06T03:59:08.067" v="249" actId="20577"/>
          <ac:spMkLst>
            <pc:docMk/>
            <pc:sldMk cId="2500044394" sldId="290"/>
            <ac:spMk id="3" creationId="{B7DCDFCA-414E-1865-3E1A-475EF839DD42}"/>
          </ac:spMkLst>
        </pc:spChg>
        <pc:spChg chg="del mod">
          <ac:chgData name="Elke Führer" userId="S::fuehrer@jfemail.de::8ca59597-e040-44e3-933e-858512a6fa24" providerId="AD" clId="Web-{7FECDA9A-85B0-E0CC-A798-E9F5318625B8}" dt="2023-05-06T03:58:46.894" v="246"/>
          <ac:spMkLst>
            <pc:docMk/>
            <pc:sldMk cId="2500044394" sldId="290"/>
            <ac:spMk id="4" creationId="{F356D946-40DD-BE36-14B6-15CD67511C42}"/>
          </ac:spMkLst>
        </pc:spChg>
        <pc:spChg chg="mod">
          <ac:chgData name="Elke Führer" userId="S::fuehrer@jfemail.de::8ca59597-e040-44e3-933e-858512a6fa24" providerId="AD" clId="Web-{7FECDA9A-85B0-E0CC-A798-E9F5318625B8}" dt="2023-05-06T04:47:56.802" v="604" actId="20577"/>
          <ac:spMkLst>
            <pc:docMk/>
            <pc:sldMk cId="2500044394" sldId="290"/>
            <ac:spMk id="6" creationId="{5C6C451D-3EC0-C442-2239-FB4EA23FCF6C}"/>
          </ac:spMkLst>
        </pc:spChg>
        <pc:spChg chg="add del mod">
          <ac:chgData name="Elke Führer" userId="S::fuehrer@jfemail.de::8ca59597-e040-44e3-933e-858512a6fa24" providerId="AD" clId="Web-{7FECDA9A-85B0-E0CC-A798-E9F5318625B8}" dt="2023-05-06T03:58:51.441" v="247"/>
          <ac:spMkLst>
            <pc:docMk/>
            <pc:sldMk cId="2500044394" sldId="290"/>
            <ac:spMk id="8" creationId="{68E2342F-2DC5-A8C5-9A5F-15E999DF5AC5}"/>
          </ac:spMkLst>
        </pc:spChg>
      </pc:sldChg>
      <pc:sldChg chg="addSp delSp modSp">
        <pc:chgData name="Elke Führer" userId="S::fuehrer@jfemail.de::8ca59597-e040-44e3-933e-858512a6fa24" providerId="AD" clId="Web-{7FECDA9A-85B0-E0CC-A798-E9F5318625B8}" dt="2023-05-06T04:32:21.861" v="538" actId="14100"/>
        <pc:sldMkLst>
          <pc:docMk/>
          <pc:sldMk cId="3256414613" sldId="291"/>
        </pc:sldMkLst>
        <pc:spChg chg="mod">
          <ac:chgData name="Elke Führer" userId="S::fuehrer@jfemail.de::8ca59597-e040-44e3-933e-858512a6fa24" providerId="AD" clId="Web-{7FECDA9A-85B0-E0CC-A798-E9F5318625B8}" dt="2023-05-06T04:32:21.861" v="538" actId="14100"/>
          <ac:spMkLst>
            <pc:docMk/>
            <pc:sldMk cId="3256414613" sldId="291"/>
            <ac:spMk id="3" creationId="{449373ED-3DEC-2728-8316-FF1575A98BA7}"/>
          </ac:spMkLst>
        </pc:spChg>
        <pc:picChg chg="add mod">
          <ac:chgData name="Elke Führer" userId="S::fuehrer@jfemail.de::8ca59597-e040-44e3-933e-858512a6fa24" providerId="AD" clId="Web-{7FECDA9A-85B0-E0CC-A798-E9F5318625B8}" dt="2023-05-06T04:31:57.751" v="537" actId="14100"/>
          <ac:picMkLst>
            <pc:docMk/>
            <pc:sldMk cId="3256414613" sldId="291"/>
            <ac:picMk id="2" creationId="{8A0F2186-0CC6-EABF-A148-9FF865E0029D}"/>
          </ac:picMkLst>
        </pc:picChg>
        <pc:picChg chg="del mod">
          <ac:chgData name="Elke Führer" userId="S::fuehrer@jfemail.de::8ca59597-e040-44e3-933e-858512a6fa24" providerId="AD" clId="Web-{7FECDA9A-85B0-E0CC-A798-E9F5318625B8}" dt="2023-05-06T04:31:19.749" v="529"/>
          <ac:picMkLst>
            <pc:docMk/>
            <pc:sldMk cId="3256414613" sldId="291"/>
            <ac:picMk id="6" creationId="{2A2F6B05-DF13-CF49-1873-FA6B6550B2FA}"/>
          </ac:picMkLst>
        </pc:picChg>
      </pc:sldChg>
      <pc:sldChg chg="modSp">
        <pc:chgData name="Elke Führer" userId="S::fuehrer@jfemail.de::8ca59597-e040-44e3-933e-858512a6fa24" providerId="AD" clId="Web-{7FECDA9A-85B0-E0CC-A798-E9F5318625B8}" dt="2023-05-06T04:33:57.880" v="556" actId="1076"/>
        <pc:sldMkLst>
          <pc:docMk/>
          <pc:sldMk cId="1006163883" sldId="292"/>
        </pc:sldMkLst>
        <pc:spChg chg="mod">
          <ac:chgData name="Elke Führer" userId="S::fuehrer@jfemail.de::8ca59597-e040-44e3-933e-858512a6fa24" providerId="AD" clId="Web-{7FECDA9A-85B0-E0CC-A798-E9F5318625B8}" dt="2023-05-06T04:33:57.880" v="556" actId="1076"/>
          <ac:spMkLst>
            <pc:docMk/>
            <pc:sldMk cId="1006163883" sldId="292"/>
            <ac:spMk id="11" creationId="{9F519ED9-A7D7-ED76-516C-EEF5B9797421}"/>
          </ac:spMkLst>
        </pc:spChg>
      </pc:sldChg>
      <pc:sldChg chg="modSp">
        <pc:chgData name="Elke Führer" userId="S::fuehrer@jfemail.de::8ca59597-e040-44e3-933e-858512a6fa24" providerId="AD" clId="Web-{7FECDA9A-85B0-E0CC-A798-E9F5318625B8}" dt="2023-05-06T04:15:36.699" v="431" actId="20577"/>
        <pc:sldMkLst>
          <pc:docMk/>
          <pc:sldMk cId="3947695645" sldId="293"/>
        </pc:sldMkLst>
        <pc:spChg chg="mod">
          <ac:chgData name="Elke Führer" userId="S::fuehrer@jfemail.de::8ca59597-e040-44e3-933e-858512a6fa24" providerId="AD" clId="Web-{7FECDA9A-85B0-E0CC-A798-E9F5318625B8}" dt="2023-05-06T04:15:36.699" v="431" actId="20577"/>
          <ac:spMkLst>
            <pc:docMk/>
            <pc:sldMk cId="3947695645" sldId="293"/>
            <ac:spMk id="6" creationId="{5C6C451D-3EC0-C442-2239-FB4EA23FCF6C}"/>
          </ac:spMkLst>
        </pc:spChg>
      </pc:sldChg>
    </pc:docChg>
  </pc:docChgLst>
  <pc:docChgLst>
    <pc:chgData name="Elke Führer" userId="S::fuehrer@jfemail.de::8ca59597-e040-44e3-933e-858512a6fa24" providerId="AD" clId="Web-{97A0989E-1F63-70CC-3400-0CDBBB517C8E}"/>
    <pc:docChg chg="mod addSld modSld sldOrd addMainMaster modMainMaster">
      <pc:chgData name="Elke Führer" userId="S::fuehrer@jfemail.de::8ca59597-e040-44e3-933e-858512a6fa24" providerId="AD" clId="Web-{97A0989E-1F63-70CC-3400-0CDBBB517C8E}" dt="2023-02-09T13:21:56.970" v="1780" actId="20577"/>
      <pc:docMkLst>
        <pc:docMk/>
      </pc:docMkLst>
      <pc:sldChg chg="modSp delCm modCm">
        <pc:chgData name="Elke Führer" userId="S::fuehrer@jfemail.de::8ca59597-e040-44e3-933e-858512a6fa24" providerId="AD" clId="Web-{97A0989E-1F63-70CC-3400-0CDBBB517C8E}" dt="2023-02-09T10:01:12.317" v="371"/>
        <pc:sldMkLst>
          <pc:docMk/>
          <pc:sldMk cId="2979759209" sldId="268"/>
        </pc:sldMkLst>
        <pc:spChg chg="mod">
          <ac:chgData name="Elke Führer" userId="S::fuehrer@jfemail.de::8ca59597-e040-44e3-933e-858512a6fa24" providerId="AD" clId="Web-{97A0989E-1F63-70CC-3400-0CDBBB517C8E}" dt="2023-02-09T08:54:59.092" v="314" actId="20577"/>
          <ac:spMkLst>
            <pc:docMk/>
            <pc:sldMk cId="2979759209" sldId="268"/>
            <ac:spMk id="3" creationId="{449373ED-3DEC-2728-8316-FF1575A98BA7}"/>
          </ac:spMkLst>
        </pc:spChg>
        <pc:spChg chg="mod">
          <ac:chgData name="Elke Führer" userId="S::fuehrer@jfemail.de::8ca59597-e040-44e3-933e-858512a6fa24" providerId="AD" clId="Web-{97A0989E-1F63-70CC-3400-0CDBBB517C8E}" dt="2023-02-09T10:01:12.317" v="371"/>
          <ac:spMkLst>
            <pc:docMk/>
            <pc:sldMk cId="2979759209" sldId="268"/>
            <ac:spMk id="5" creationId="{7A0AD009-F29E-69A9-CAC3-85746BD55FE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Elke Führer" userId="S::fuehrer@jfemail.de::8ca59597-e040-44e3-933e-858512a6fa24" providerId="AD" clId="Web-{97A0989E-1F63-70CC-3400-0CDBBB517C8E}" dt="2023-02-09T08:54:32.357" v="310"/>
              <pc2:cmMkLst xmlns:pc2="http://schemas.microsoft.com/office/powerpoint/2019/9/main/command">
                <pc:docMk/>
                <pc:sldMk cId="2979759209" sldId="268"/>
                <pc2:cmMk id="{A8ED1A01-CED7-4D42-8E48-FF09DA5EA63A}"/>
              </pc2:cmMkLst>
            </pc226:cmChg>
            <pc226:cmChg xmlns:pc226="http://schemas.microsoft.com/office/powerpoint/2022/06/main/command" chg="del">
              <pc226:chgData name="Elke Führer" userId="S::fuehrer@jfemail.de::8ca59597-e040-44e3-933e-858512a6fa24" providerId="AD" clId="Web-{97A0989E-1F63-70CC-3400-0CDBBB517C8E}" dt="2023-02-09T08:54:59.296" v="315"/>
              <pc2:cmMkLst xmlns:pc2="http://schemas.microsoft.com/office/powerpoint/2019/9/main/command">
                <pc:docMk/>
                <pc:sldMk cId="2979759209" sldId="268"/>
                <pc2:cmMk id="{C24920CD-C23F-4D4D-9219-A0C6838039E8}"/>
              </pc2:cmMkLst>
            </pc226:cmChg>
          </p:ext>
        </pc:extLst>
      </pc:sldChg>
      <pc:sldChg chg="modSp">
        <pc:chgData name="Elke Führer" userId="S::fuehrer@jfemail.de::8ca59597-e040-44e3-933e-858512a6fa24" providerId="AD" clId="Web-{97A0989E-1F63-70CC-3400-0CDBBB517C8E}" dt="2023-02-09T10:01:12.317" v="371"/>
        <pc:sldMkLst>
          <pc:docMk/>
          <pc:sldMk cId="527007812" sldId="272"/>
        </pc:sldMkLst>
        <pc:spChg chg="mod">
          <ac:chgData name="Elke Führer" userId="S::fuehrer@jfemail.de::8ca59597-e040-44e3-933e-858512a6fa24" providerId="AD" clId="Web-{97A0989E-1F63-70CC-3400-0CDBBB517C8E}" dt="2023-02-09T10:01:12.317" v="371"/>
          <ac:spMkLst>
            <pc:docMk/>
            <pc:sldMk cId="527007812" sldId="272"/>
            <ac:spMk id="5" creationId="{7A0AD009-F29E-69A9-CAC3-85746BD55FEE}"/>
          </ac:spMkLst>
        </pc:spChg>
      </pc:sldChg>
      <pc:sldChg chg="modSp delCm modCm">
        <pc:chgData name="Elke Führer" userId="S::fuehrer@jfemail.de::8ca59597-e040-44e3-933e-858512a6fa24" providerId="AD" clId="Web-{97A0989E-1F63-70CC-3400-0CDBBB517C8E}" dt="2023-02-09T11:22:58.503" v="526" actId="20577"/>
        <pc:sldMkLst>
          <pc:docMk/>
          <pc:sldMk cId="3994371777" sldId="274"/>
        </pc:sldMkLst>
        <pc:spChg chg="mod">
          <ac:chgData name="Elke Führer" userId="S::fuehrer@jfemail.de::8ca59597-e040-44e3-933e-858512a6fa24" providerId="AD" clId="Web-{97A0989E-1F63-70CC-3400-0CDBBB517C8E}" dt="2023-02-09T11:12:04.528" v="383" actId="20577"/>
          <ac:spMkLst>
            <pc:docMk/>
            <pc:sldMk cId="3994371777" sldId="274"/>
            <ac:spMk id="4" creationId="{F356D946-40DD-BE36-14B6-15CD67511C42}"/>
          </ac:spMkLst>
        </pc:spChg>
        <pc:spChg chg="mod">
          <ac:chgData name="Elke Führer" userId="S::fuehrer@jfemail.de::8ca59597-e040-44e3-933e-858512a6fa24" providerId="AD" clId="Web-{97A0989E-1F63-70CC-3400-0CDBBB517C8E}" dt="2023-02-09T10:01:12.317" v="371"/>
          <ac:spMkLst>
            <pc:docMk/>
            <pc:sldMk cId="3994371777" sldId="274"/>
            <ac:spMk id="5" creationId="{7A0AD009-F29E-69A9-CAC3-85746BD55FEE}"/>
          </ac:spMkLst>
        </pc:spChg>
        <pc:spChg chg="mod">
          <ac:chgData name="Elke Führer" userId="S::fuehrer@jfemail.de::8ca59597-e040-44e3-933e-858512a6fa24" providerId="AD" clId="Web-{97A0989E-1F63-70CC-3400-0CDBBB517C8E}" dt="2023-02-09T11:22:58.503" v="526" actId="20577"/>
          <ac:spMkLst>
            <pc:docMk/>
            <pc:sldMk cId="3994371777" sldId="274"/>
            <ac:spMk id="6" creationId="{5C6C451D-3EC0-C442-2239-FB4EA23FCF6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Elke Führer" userId="S::fuehrer@jfemail.de::8ca59597-e040-44e3-933e-858512a6fa24" providerId="AD" clId="Web-{97A0989E-1F63-70CC-3400-0CDBBB517C8E}" dt="2023-02-09T11:12:04.714" v="384"/>
              <pc2:cmMkLst xmlns:pc2="http://schemas.microsoft.com/office/powerpoint/2019/9/main/command">
                <pc:docMk/>
                <pc:sldMk cId="3994371777" sldId="274"/>
                <pc2:cmMk id="{4CAE8142-7C99-4738-BBD9-FE85D8D8A0CC}"/>
              </pc2:cmMkLst>
            </pc226:cmChg>
            <pc226:cmChg xmlns:pc226="http://schemas.microsoft.com/office/powerpoint/2022/06/main/command" chg="del mod">
              <pc226:chgData name="Elke Führer" userId="S::fuehrer@jfemail.de::8ca59597-e040-44e3-933e-858512a6fa24" providerId="AD" clId="Web-{97A0989E-1F63-70CC-3400-0CDBBB517C8E}" dt="2023-02-09T11:19:52.414" v="492"/>
              <pc2:cmMkLst xmlns:pc2="http://schemas.microsoft.com/office/powerpoint/2019/9/main/command">
                <pc:docMk/>
                <pc:sldMk cId="3994371777" sldId="274"/>
                <pc2:cmMk id="{C003DE80-D9A6-4F48-8A88-4727B0768D24}"/>
              </pc2:cmMkLst>
            </pc226:cmChg>
            <pc226:cmChg xmlns:pc226="http://schemas.microsoft.com/office/powerpoint/2022/06/main/command" chg="del mod">
              <pc226:chgData name="Elke Führer" userId="S::fuehrer@jfemail.de::8ca59597-e040-44e3-933e-858512a6fa24" providerId="AD" clId="Web-{97A0989E-1F63-70CC-3400-0CDBBB517C8E}" dt="2023-02-09T11:12:21.465" v="395"/>
              <pc2:cmMkLst xmlns:pc2="http://schemas.microsoft.com/office/powerpoint/2019/9/main/command">
                <pc:docMk/>
                <pc:sldMk cId="3994371777" sldId="274"/>
                <pc2:cmMk id="{76490DCC-B6BD-4A52-8801-381877A57862}"/>
              </pc2:cmMkLst>
            </pc226:cmChg>
          </p:ext>
        </pc:extLst>
      </pc:sldChg>
      <pc:sldChg chg="delSp modSp delCm modCm">
        <pc:chgData name="Elke Führer" userId="S::fuehrer@jfemail.de::8ca59597-e040-44e3-933e-858512a6fa24" providerId="AD" clId="Web-{97A0989E-1F63-70CC-3400-0CDBBB517C8E}" dt="2023-02-09T10:01:12.317" v="371"/>
        <pc:sldMkLst>
          <pc:docMk/>
          <pc:sldMk cId="2674939199" sldId="277"/>
        </pc:sldMkLst>
        <pc:spChg chg="del mod">
          <ac:chgData name="Elke Führer" userId="S::fuehrer@jfemail.de::8ca59597-e040-44e3-933e-858512a6fa24" providerId="AD" clId="Web-{97A0989E-1F63-70CC-3400-0CDBBB517C8E}" dt="2023-02-09T08:27:12.093" v="65"/>
          <ac:spMkLst>
            <pc:docMk/>
            <pc:sldMk cId="2674939199" sldId="277"/>
            <ac:spMk id="2" creationId="{D5C4DFB9-6C9C-8017-A4C6-F3EC77F67A7A}"/>
          </ac:spMkLst>
        </pc:spChg>
        <pc:spChg chg="mod">
          <ac:chgData name="Elke Führer" userId="S::fuehrer@jfemail.de::8ca59597-e040-44e3-933e-858512a6fa24" providerId="AD" clId="Web-{97A0989E-1F63-70CC-3400-0CDBBB517C8E}" dt="2023-02-09T08:40:45.975" v="267" actId="20577"/>
          <ac:spMkLst>
            <pc:docMk/>
            <pc:sldMk cId="2674939199" sldId="277"/>
            <ac:spMk id="3" creationId="{449373ED-3DEC-2728-8316-FF1575A98BA7}"/>
          </ac:spMkLst>
        </pc:spChg>
        <pc:spChg chg="mod">
          <ac:chgData name="Elke Führer" userId="S::fuehrer@jfemail.de::8ca59597-e040-44e3-933e-858512a6fa24" providerId="AD" clId="Web-{97A0989E-1F63-70CC-3400-0CDBBB517C8E}" dt="2023-02-09T08:39:59.599" v="240" actId="20577"/>
          <ac:spMkLst>
            <pc:docMk/>
            <pc:sldMk cId="2674939199" sldId="277"/>
            <ac:spMk id="4" creationId="{F356D946-40DD-BE36-14B6-15CD67511C42}"/>
          </ac:spMkLst>
        </pc:spChg>
        <pc:spChg chg="mod">
          <ac:chgData name="Elke Führer" userId="S::fuehrer@jfemail.de::8ca59597-e040-44e3-933e-858512a6fa24" providerId="AD" clId="Web-{97A0989E-1F63-70CC-3400-0CDBBB517C8E}" dt="2023-02-09T10:01:12.317" v="371"/>
          <ac:spMkLst>
            <pc:docMk/>
            <pc:sldMk cId="2674939199" sldId="277"/>
            <ac:spMk id="5" creationId="{7A0AD009-F29E-69A9-CAC3-85746BD55FE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Elke Führer" userId="S::fuehrer@jfemail.de::8ca59597-e040-44e3-933e-858512a6fa24" providerId="AD" clId="Web-{97A0989E-1F63-70CC-3400-0CDBBB517C8E}" dt="2023-02-09T08:40:46.163" v="268"/>
              <pc2:cmMkLst xmlns:pc2="http://schemas.microsoft.com/office/powerpoint/2019/9/main/command">
                <pc:docMk/>
                <pc:sldMk cId="2674939199" sldId="277"/>
                <pc2:cmMk id="{4579FB27-C026-480B-AA3B-6D32CAC08276}"/>
              </pc2:cmMkLst>
            </pc226:cmChg>
          </p:ext>
        </pc:extLst>
      </pc:sldChg>
      <pc:sldChg chg="delSp modSp ord">
        <pc:chgData name="Elke Führer" userId="S::fuehrer@jfemail.de::8ca59597-e040-44e3-933e-858512a6fa24" providerId="AD" clId="Web-{97A0989E-1F63-70CC-3400-0CDBBB517C8E}" dt="2023-02-09T10:01:12.317" v="371"/>
        <pc:sldMkLst>
          <pc:docMk/>
          <pc:sldMk cId="2514756409" sldId="279"/>
        </pc:sldMkLst>
        <pc:spChg chg="del">
          <ac:chgData name="Elke Führer" userId="S::fuehrer@jfemail.de::8ca59597-e040-44e3-933e-858512a6fa24" providerId="AD" clId="Web-{97A0989E-1F63-70CC-3400-0CDBBB517C8E}" dt="2023-02-09T08:39:33.614" v="231"/>
          <ac:spMkLst>
            <pc:docMk/>
            <pc:sldMk cId="2514756409" sldId="279"/>
            <ac:spMk id="2" creationId="{D5C4DFB9-6C9C-8017-A4C6-F3EC77F67A7A}"/>
          </ac:spMkLst>
        </pc:spChg>
        <pc:spChg chg="mod">
          <ac:chgData name="Elke Führer" userId="S::fuehrer@jfemail.de::8ca59597-e040-44e3-933e-858512a6fa24" providerId="AD" clId="Web-{97A0989E-1F63-70CC-3400-0CDBBB517C8E}" dt="2023-02-09T08:39:43.458" v="235" actId="1076"/>
          <ac:spMkLst>
            <pc:docMk/>
            <pc:sldMk cId="2514756409" sldId="279"/>
            <ac:spMk id="3" creationId="{449373ED-3DEC-2728-8316-FF1575A98BA7}"/>
          </ac:spMkLst>
        </pc:spChg>
        <pc:spChg chg="mod">
          <ac:chgData name="Elke Führer" userId="S::fuehrer@jfemail.de::8ca59597-e040-44e3-933e-858512a6fa24" providerId="AD" clId="Web-{97A0989E-1F63-70CC-3400-0CDBBB517C8E}" dt="2023-02-09T08:39:29.770" v="230" actId="20577"/>
          <ac:spMkLst>
            <pc:docMk/>
            <pc:sldMk cId="2514756409" sldId="279"/>
            <ac:spMk id="4" creationId="{F356D946-40DD-BE36-14B6-15CD67511C42}"/>
          </ac:spMkLst>
        </pc:spChg>
        <pc:spChg chg="mod">
          <ac:chgData name="Elke Führer" userId="S::fuehrer@jfemail.de::8ca59597-e040-44e3-933e-858512a6fa24" providerId="AD" clId="Web-{97A0989E-1F63-70CC-3400-0CDBBB517C8E}" dt="2023-02-09T10:01:12.317" v="371"/>
          <ac:spMkLst>
            <pc:docMk/>
            <pc:sldMk cId="2514756409" sldId="279"/>
            <ac:spMk id="5" creationId="{7A0AD009-F29E-69A9-CAC3-85746BD55FEE}"/>
          </ac:spMkLst>
        </pc:spChg>
      </pc:sldChg>
      <pc:sldChg chg="addSp modSp addAnim modAnim delCm modCm">
        <pc:chgData name="Elke Führer" userId="S::fuehrer@jfemail.de::8ca59597-e040-44e3-933e-858512a6fa24" providerId="AD" clId="Web-{97A0989E-1F63-70CC-3400-0CDBBB517C8E}" dt="2023-02-09T12:53:09.830" v="1736" actId="20577"/>
        <pc:sldMkLst>
          <pc:docMk/>
          <pc:sldMk cId="552816857" sldId="280"/>
        </pc:sldMkLst>
        <pc:spChg chg="mod">
          <ac:chgData name="Elke Führer" userId="S::fuehrer@jfemail.de::8ca59597-e040-44e3-933e-858512a6fa24" providerId="AD" clId="Web-{97A0989E-1F63-70CC-3400-0CDBBB517C8E}" dt="2023-02-09T12:53:09.830" v="1736" actId="20577"/>
          <ac:spMkLst>
            <pc:docMk/>
            <pc:sldMk cId="552816857" sldId="280"/>
            <ac:spMk id="3" creationId="{449373ED-3DEC-2728-8316-FF1575A98BA7}"/>
          </ac:spMkLst>
        </pc:spChg>
        <pc:spChg chg="mod">
          <ac:chgData name="Elke Führer" userId="S::fuehrer@jfemail.de::8ca59597-e040-44e3-933e-858512a6fa24" providerId="AD" clId="Web-{97A0989E-1F63-70CC-3400-0CDBBB517C8E}" dt="2023-02-09T10:01:12.317" v="371"/>
          <ac:spMkLst>
            <pc:docMk/>
            <pc:sldMk cId="552816857" sldId="280"/>
            <ac:spMk id="5" creationId="{7A0AD009-F29E-69A9-CAC3-85746BD55FEE}"/>
          </ac:spMkLst>
        </pc:spChg>
        <pc:spChg chg="add mod">
          <ac:chgData name="Elke Führer" userId="S::fuehrer@jfemail.de::8ca59597-e040-44e3-933e-858512a6fa24" providerId="AD" clId="Web-{97A0989E-1F63-70CC-3400-0CDBBB517C8E}" dt="2023-02-09T08:44:50.669" v="303" actId="20577"/>
          <ac:spMkLst>
            <pc:docMk/>
            <pc:sldMk cId="552816857" sldId="280"/>
            <ac:spMk id="6" creationId="{DF0BF7C6-DEE7-2D5C-071A-BE4D5700993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Elke Führer" userId="S::fuehrer@jfemail.de::8ca59597-e040-44e3-933e-858512a6fa24" providerId="AD" clId="Web-{97A0989E-1F63-70CC-3400-0CDBBB517C8E}" dt="2023-02-09T08:45:42.405" v="304"/>
              <pc2:cmMkLst xmlns:pc2="http://schemas.microsoft.com/office/powerpoint/2019/9/main/command">
                <pc:docMk/>
                <pc:sldMk cId="552816857" sldId="280"/>
                <pc2:cmMk id="{48126F02-BE2E-4829-B9DE-AC31B2BD40B8}"/>
              </pc2:cmMkLst>
            </pc226:cmChg>
            <pc226:cmChg xmlns:pc226="http://schemas.microsoft.com/office/powerpoint/2022/06/main/command" chg="del">
              <pc226:chgData name="Elke Führer" userId="S::fuehrer@jfemail.de::8ca59597-e040-44e3-933e-858512a6fa24" providerId="AD" clId="Web-{97A0989E-1F63-70CC-3400-0CDBBB517C8E}" dt="2023-02-09T08:41:13.460" v="269"/>
              <pc2:cmMkLst xmlns:pc2="http://schemas.microsoft.com/office/powerpoint/2019/9/main/command">
                <pc:docMk/>
                <pc:sldMk cId="552816857" sldId="280"/>
                <pc2:cmMk id="{5B4A46D4-9BC9-44E4-A22E-5ABC3E811599}"/>
              </pc2:cmMkLst>
            </pc226:cmChg>
          </p:ext>
        </pc:extLst>
      </pc:sldChg>
      <pc:sldChg chg="addSp delSp modSp">
        <pc:chgData name="Elke Führer" userId="S::fuehrer@jfemail.de::8ca59597-e040-44e3-933e-858512a6fa24" providerId="AD" clId="Web-{97A0989E-1F63-70CC-3400-0CDBBB517C8E}" dt="2023-02-09T10:01:12.317" v="371"/>
        <pc:sldMkLst>
          <pc:docMk/>
          <pc:sldMk cId="11967292" sldId="283"/>
        </pc:sldMkLst>
        <pc:spChg chg="add mod">
          <ac:chgData name="Elke Führer" userId="S::fuehrer@jfemail.de::8ca59597-e040-44e3-933e-858512a6fa24" providerId="AD" clId="Web-{97A0989E-1F63-70CC-3400-0CDBBB517C8E}" dt="2023-02-09T10:01:12.317" v="371"/>
          <ac:spMkLst>
            <pc:docMk/>
            <pc:sldMk cId="11967292" sldId="283"/>
            <ac:spMk id="3" creationId="{E65FA289-C286-804F-22B6-E5BB6F3F7D1D}"/>
          </ac:spMkLst>
        </pc:spChg>
        <pc:spChg chg="del">
          <ac:chgData name="Elke Führer" userId="S::fuehrer@jfemail.de::8ca59597-e040-44e3-933e-858512a6fa24" providerId="AD" clId="Web-{97A0989E-1F63-70CC-3400-0CDBBB517C8E}" dt="2023-02-09T10:00:33.035" v="352"/>
          <ac:spMkLst>
            <pc:docMk/>
            <pc:sldMk cId="11967292" sldId="283"/>
            <ac:spMk id="4" creationId="{96FDBFBD-D15C-A414-4D18-EE722AA00EC0}"/>
          </ac:spMkLst>
        </pc:spChg>
      </pc:sldChg>
      <pc:sldChg chg="modSp delCm modCm">
        <pc:chgData name="Elke Führer" userId="S::fuehrer@jfemail.de::8ca59597-e040-44e3-933e-858512a6fa24" providerId="AD" clId="Web-{97A0989E-1F63-70CC-3400-0CDBBB517C8E}" dt="2023-02-09T11:21:58.781" v="523" actId="20577"/>
        <pc:sldMkLst>
          <pc:docMk/>
          <pc:sldMk cId="2499474237" sldId="284"/>
        </pc:sldMkLst>
        <pc:spChg chg="mod">
          <ac:chgData name="Elke Führer" userId="S::fuehrer@jfemail.de::8ca59597-e040-44e3-933e-858512a6fa24" providerId="AD" clId="Web-{97A0989E-1F63-70CC-3400-0CDBBB517C8E}" dt="2023-02-09T10:01:06.442" v="370"/>
          <ac:spMkLst>
            <pc:docMk/>
            <pc:sldMk cId="2499474237" sldId="284"/>
            <ac:spMk id="5" creationId="{7A0AD009-F29E-69A9-CAC3-85746BD55FEE}"/>
          </ac:spMkLst>
        </pc:spChg>
        <pc:spChg chg="mod">
          <ac:chgData name="Elke Führer" userId="S::fuehrer@jfemail.de::8ca59597-e040-44e3-933e-858512a6fa24" providerId="AD" clId="Web-{97A0989E-1F63-70CC-3400-0CDBBB517C8E}" dt="2023-02-09T11:21:58.781" v="523" actId="20577"/>
          <ac:spMkLst>
            <pc:docMk/>
            <pc:sldMk cId="2499474237" sldId="284"/>
            <ac:spMk id="6" creationId="{5C6C451D-3EC0-C442-2239-FB4EA23FCF6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Elke Führer" userId="S::fuehrer@jfemail.de::8ca59597-e040-44e3-933e-858512a6fa24" providerId="AD" clId="Web-{97A0989E-1F63-70CC-3400-0CDBBB517C8E}" dt="2023-02-09T08:56:57.143" v="327"/>
              <pc2:cmMkLst xmlns:pc2="http://schemas.microsoft.com/office/powerpoint/2019/9/main/command">
                <pc:docMk/>
                <pc:sldMk cId="2499474237" sldId="284"/>
                <pc2:cmMk id="{E9ABFC60-AE26-4233-BC83-9A1DD9A3CCF5}"/>
              </pc2:cmMkLst>
            </pc226:cmChg>
            <pc226:cmChg xmlns:pc226="http://schemas.microsoft.com/office/powerpoint/2022/06/main/command" chg="del mod">
              <pc226:chgData name="Elke Führer" userId="S::fuehrer@jfemail.de::8ca59597-e040-44e3-933e-858512a6fa24" providerId="AD" clId="Web-{97A0989E-1F63-70CC-3400-0CDBBB517C8E}" dt="2023-02-09T08:57:17.268" v="332"/>
              <pc2:cmMkLst xmlns:pc2="http://schemas.microsoft.com/office/powerpoint/2019/9/main/command">
                <pc:docMk/>
                <pc:sldMk cId="2499474237" sldId="284"/>
                <pc2:cmMk id="{338349AB-3297-48E1-B175-0F883E06107B}"/>
              </pc2:cmMkLst>
            </pc226:cmChg>
          </p:ext>
        </pc:extLst>
      </pc:sldChg>
      <pc:sldChg chg="modSp">
        <pc:chgData name="Elke Führer" userId="S::fuehrer@jfemail.de::8ca59597-e040-44e3-933e-858512a6fa24" providerId="AD" clId="Web-{97A0989E-1F63-70CC-3400-0CDBBB517C8E}" dt="2023-02-09T10:01:12.317" v="371"/>
        <pc:sldMkLst>
          <pc:docMk/>
          <pc:sldMk cId="1348206451" sldId="286"/>
        </pc:sldMkLst>
        <pc:spChg chg="mod">
          <ac:chgData name="Elke Führer" userId="S::fuehrer@jfemail.de::8ca59597-e040-44e3-933e-858512a6fa24" providerId="AD" clId="Web-{97A0989E-1F63-70CC-3400-0CDBBB517C8E}" dt="2023-02-09T10:01:12.317" v="371"/>
          <ac:spMkLst>
            <pc:docMk/>
            <pc:sldMk cId="1348206451" sldId="286"/>
            <ac:spMk id="5" creationId="{7A0AD009-F29E-69A9-CAC3-85746BD55FEE}"/>
          </ac:spMkLst>
        </pc:spChg>
      </pc:sldChg>
      <pc:sldChg chg="modSp delCm modCm">
        <pc:chgData name="Elke Führer" userId="S::fuehrer@jfemail.de::8ca59597-e040-44e3-933e-858512a6fa24" providerId="AD" clId="Web-{97A0989E-1F63-70CC-3400-0CDBBB517C8E}" dt="2023-02-09T11:14:23.644" v="422" actId="14100"/>
        <pc:sldMkLst>
          <pc:docMk/>
          <pc:sldMk cId="3780589464" sldId="287"/>
        </pc:sldMkLst>
        <pc:spChg chg="mod">
          <ac:chgData name="Elke Führer" userId="S::fuehrer@jfemail.de::8ca59597-e040-44e3-933e-858512a6fa24" providerId="AD" clId="Web-{97A0989E-1F63-70CC-3400-0CDBBB517C8E}" dt="2023-02-09T11:14:23.644" v="422" actId="14100"/>
          <ac:spMkLst>
            <pc:docMk/>
            <pc:sldMk cId="3780589464" sldId="287"/>
            <ac:spMk id="4" creationId="{F356D946-40DD-BE36-14B6-15CD67511C42}"/>
          </ac:spMkLst>
        </pc:spChg>
        <pc:spChg chg="mod">
          <ac:chgData name="Elke Führer" userId="S::fuehrer@jfemail.de::8ca59597-e040-44e3-933e-858512a6fa24" providerId="AD" clId="Web-{97A0989E-1F63-70CC-3400-0CDBBB517C8E}" dt="2023-02-09T10:01:12.317" v="371"/>
          <ac:spMkLst>
            <pc:docMk/>
            <pc:sldMk cId="3780589464" sldId="287"/>
            <ac:spMk id="5" creationId="{7A0AD009-F29E-69A9-CAC3-85746BD55FEE}"/>
          </ac:spMkLst>
        </pc:spChg>
        <pc:spChg chg="mod">
          <ac:chgData name="Elke Führer" userId="S::fuehrer@jfemail.de::8ca59597-e040-44e3-933e-858512a6fa24" providerId="AD" clId="Web-{97A0989E-1F63-70CC-3400-0CDBBB517C8E}" dt="2023-02-09T08:57:46.050" v="337" actId="20577"/>
          <ac:spMkLst>
            <pc:docMk/>
            <pc:sldMk cId="3780589464" sldId="287"/>
            <ac:spMk id="6" creationId="{5C6C451D-3EC0-C442-2239-FB4EA23FCF6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Elke Führer" userId="S::fuehrer@jfemail.de::8ca59597-e040-44e3-933e-858512a6fa24" providerId="AD" clId="Web-{97A0989E-1F63-70CC-3400-0CDBBB517C8E}" dt="2023-02-09T08:57:46.253" v="338"/>
              <pc2:cmMkLst xmlns:pc2="http://schemas.microsoft.com/office/powerpoint/2019/9/main/command">
                <pc:docMk/>
                <pc:sldMk cId="3780589464" sldId="287"/>
                <pc2:cmMk id="{7195476E-B065-4450-A836-30BF97422CE7}"/>
              </pc2:cmMkLst>
            </pc226:cmChg>
          </p:ext>
        </pc:extLst>
      </pc:sldChg>
      <pc:sldChg chg="modSp delCm modCm">
        <pc:chgData name="Elke Führer" userId="S::fuehrer@jfemail.de::8ca59597-e040-44e3-933e-858512a6fa24" providerId="AD" clId="Web-{97A0989E-1F63-70CC-3400-0CDBBB517C8E}" dt="2023-02-09T11:29:01.197" v="694"/>
        <pc:sldMkLst>
          <pc:docMk/>
          <pc:sldMk cId="253461663" sldId="288"/>
        </pc:sldMkLst>
        <pc:spChg chg="mod">
          <ac:chgData name="Elke Führer" userId="S::fuehrer@jfemail.de::8ca59597-e040-44e3-933e-858512a6fa24" providerId="AD" clId="Web-{97A0989E-1F63-70CC-3400-0CDBBB517C8E}" dt="2023-02-09T10:01:12.317" v="371"/>
          <ac:spMkLst>
            <pc:docMk/>
            <pc:sldMk cId="253461663" sldId="288"/>
            <ac:spMk id="5" creationId="{7A0AD009-F29E-69A9-CAC3-85746BD55FEE}"/>
          </ac:spMkLst>
        </pc:spChg>
        <pc:spChg chg="mod">
          <ac:chgData name="Elke Führer" userId="S::fuehrer@jfemail.de::8ca59597-e040-44e3-933e-858512a6fa24" providerId="AD" clId="Web-{97A0989E-1F63-70CC-3400-0CDBBB517C8E}" dt="2023-02-09T11:29:00.869" v="693" actId="20577"/>
          <ac:spMkLst>
            <pc:docMk/>
            <pc:sldMk cId="253461663" sldId="288"/>
            <ac:spMk id="6" creationId="{5C6C451D-3EC0-C442-2239-FB4EA23FCF6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lke Führer" userId="S::fuehrer@jfemail.de::8ca59597-e040-44e3-933e-858512a6fa24" providerId="AD" clId="Web-{97A0989E-1F63-70CC-3400-0CDBBB517C8E}" dt="2023-02-09T11:29:01.197" v="694"/>
              <pc2:cmMkLst xmlns:pc2="http://schemas.microsoft.com/office/powerpoint/2019/9/main/command">
                <pc:docMk/>
                <pc:sldMk cId="253461663" sldId="288"/>
                <pc2:cmMk id="{E1D6F823-93B4-497E-886A-2B299C56767F}"/>
              </pc2:cmMkLst>
            </pc226:cmChg>
            <pc226:cmChg xmlns:pc226="http://schemas.microsoft.com/office/powerpoint/2022/06/main/command" chg="del mod">
              <pc226:chgData name="Elke Führer" userId="S::fuehrer@jfemail.de::8ca59597-e040-44e3-933e-858512a6fa24" providerId="AD" clId="Web-{97A0989E-1F63-70CC-3400-0CDBBB517C8E}" dt="2023-02-09T11:24:03.429" v="533"/>
              <pc2:cmMkLst xmlns:pc2="http://schemas.microsoft.com/office/powerpoint/2019/9/main/command">
                <pc:docMk/>
                <pc:sldMk cId="253461663" sldId="288"/>
                <pc2:cmMk id="{4E03A527-CC56-4176-AA14-0215981B76B7}"/>
              </pc2:cmMkLst>
            </pc226:cmChg>
          </p:ext>
        </pc:extLst>
      </pc:sldChg>
      <pc:sldChg chg="modSp delCm modCm">
        <pc:chgData name="Elke Führer" userId="S::fuehrer@jfemail.de::8ca59597-e040-44e3-933e-858512a6fa24" providerId="AD" clId="Web-{97A0989E-1F63-70CC-3400-0CDBBB517C8E}" dt="2023-02-09T11:37:37.729" v="967"/>
        <pc:sldMkLst>
          <pc:docMk/>
          <pc:sldMk cId="791774365" sldId="289"/>
        </pc:sldMkLst>
        <pc:spChg chg="mod">
          <ac:chgData name="Elke Führer" userId="S::fuehrer@jfemail.de::8ca59597-e040-44e3-933e-858512a6fa24" providerId="AD" clId="Web-{97A0989E-1F63-70CC-3400-0CDBBB517C8E}" dt="2023-02-09T11:36:01.785" v="961" actId="14100"/>
          <ac:spMkLst>
            <pc:docMk/>
            <pc:sldMk cId="791774365" sldId="289"/>
            <ac:spMk id="4" creationId="{F356D946-40DD-BE36-14B6-15CD67511C42}"/>
          </ac:spMkLst>
        </pc:spChg>
        <pc:spChg chg="mod">
          <ac:chgData name="Elke Führer" userId="S::fuehrer@jfemail.de::8ca59597-e040-44e3-933e-858512a6fa24" providerId="AD" clId="Web-{97A0989E-1F63-70CC-3400-0CDBBB517C8E}" dt="2023-02-09T10:01:12.317" v="371"/>
          <ac:spMkLst>
            <pc:docMk/>
            <pc:sldMk cId="791774365" sldId="289"/>
            <ac:spMk id="5" creationId="{7A0AD009-F29E-69A9-CAC3-85746BD55FEE}"/>
          </ac:spMkLst>
        </pc:spChg>
        <pc:spChg chg="mod">
          <ac:chgData name="Elke Führer" userId="S::fuehrer@jfemail.de::8ca59597-e040-44e3-933e-858512a6fa24" providerId="AD" clId="Web-{97A0989E-1F63-70CC-3400-0CDBBB517C8E}" dt="2023-02-09T11:37:34.588" v="965" actId="20577"/>
          <ac:spMkLst>
            <pc:docMk/>
            <pc:sldMk cId="791774365" sldId="289"/>
            <ac:spMk id="6" creationId="{5C6C451D-3EC0-C442-2239-FB4EA23FCF6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Elke Führer" userId="S::fuehrer@jfemail.de::8ca59597-e040-44e3-933e-858512a6fa24" providerId="AD" clId="Web-{97A0989E-1F63-70CC-3400-0CDBBB517C8E}" dt="2023-02-09T11:30:03.436" v="758"/>
              <pc2:cmMkLst xmlns:pc2="http://schemas.microsoft.com/office/powerpoint/2019/9/main/command">
                <pc:docMk/>
                <pc:sldMk cId="791774365" sldId="289"/>
                <pc2:cmMk id="{89381E29-F8C4-47B2-AA61-35B492C18EB6}"/>
              </pc2:cmMkLst>
            </pc226:cmChg>
            <pc226:cmChg xmlns:pc226="http://schemas.microsoft.com/office/powerpoint/2022/06/main/command" chg="del mod">
              <pc226:chgData name="Elke Führer" userId="S::fuehrer@jfemail.de::8ca59597-e040-44e3-933e-858512a6fa24" providerId="AD" clId="Web-{97A0989E-1F63-70CC-3400-0CDBBB517C8E}" dt="2023-02-09T11:37:34.854" v="966"/>
              <pc2:cmMkLst xmlns:pc2="http://schemas.microsoft.com/office/powerpoint/2019/9/main/command">
                <pc:docMk/>
                <pc:sldMk cId="791774365" sldId="289"/>
                <pc2:cmMk id="{DBE94950-82FC-4491-AC99-58A9E518192A}"/>
              </pc2:cmMkLst>
            </pc226:cmChg>
            <pc226:cmChg xmlns:pc226="http://schemas.microsoft.com/office/powerpoint/2022/06/main/command" chg="del mod">
              <pc226:chgData name="Elke Führer" userId="S::fuehrer@jfemail.de::8ca59597-e040-44e3-933e-858512a6fa24" providerId="AD" clId="Web-{97A0989E-1F63-70CC-3400-0CDBBB517C8E}" dt="2023-02-09T11:34:02.872" v="934"/>
              <pc2:cmMkLst xmlns:pc2="http://schemas.microsoft.com/office/powerpoint/2019/9/main/command">
                <pc:docMk/>
                <pc:sldMk cId="791774365" sldId="289"/>
                <pc2:cmMk id="{C30AEC6F-0D89-4842-BB8C-8EA40CE833FD}"/>
              </pc2:cmMkLst>
            </pc226:cmChg>
            <pc226:cmChg xmlns:pc226="http://schemas.microsoft.com/office/powerpoint/2022/06/main/command" chg="del mod">
              <pc226:chgData name="Elke Führer" userId="S::fuehrer@jfemail.de::8ca59597-e040-44e3-933e-858512a6fa24" providerId="AD" clId="Web-{97A0989E-1F63-70CC-3400-0CDBBB517C8E}" dt="2023-02-09T11:37:37.729" v="967"/>
              <pc2:cmMkLst xmlns:pc2="http://schemas.microsoft.com/office/powerpoint/2019/9/main/command">
                <pc:docMk/>
                <pc:sldMk cId="791774365" sldId="289"/>
                <pc2:cmMk id="{FB16068C-41D6-4151-83FA-D45137AEE803}"/>
              </pc2:cmMkLst>
            </pc226:cmChg>
          </p:ext>
        </pc:extLst>
      </pc:sldChg>
      <pc:sldChg chg="modSp">
        <pc:chgData name="Elke Führer" userId="S::fuehrer@jfemail.de::8ca59597-e040-44e3-933e-858512a6fa24" providerId="AD" clId="Web-{97A0989E-1F63-70CC-3400-0CDBBB517C8E}" dt="2023-02-09T11:39:57.050" v="985" actId="20577"/>
        <pc:sldMkLst>
          <pc:docMk/>
          <pc:sldMk cId="2500044394" sldId="290"/>
        </pc:sldMkLst>
        <pc:spChg chg="mod">
          <ac:chgData name="Elke Führer" userId="S::fuehrer@jfemail.de::8ca59597-e040-44e3-933e-858512a6fa24" providerId="AD" clId="Web-{97A0989E-1F63-70CC-3400-0CDBBB517C8E}" dt="2023-02-09T10:01:12.317" v="371"/>
          <ac:spMkLst>
            <pc:docMk/>
            <pc:sldMk cId="2500044394" sldId="290"/>
            <ac:spMk id="5" creationId="{7A0AD009-F29E-69A9-CAC3-85746BD55FEE}"/>
          </ac:spMkLst>
        </pc:spChg>
        <pc:spChg chg="mod">
          <ac:chgData name="Elke Führer" userId="S::fuehrer@jfemail.de::8ca59597-e040-44e3-933e-858512a6fa24" providerId="AD" clId="Web-{97A0989E-1F63-70CC-3400-0CDBBB517C8E}" dt="2023-02-09T11:39:57.050" v="985" actId="20577"/>
          <ac:spMkLst>
            <pc:docMk/>
            <pc:sldMk cId="2500044394" sldId="290"/>
            <ac:spMk id="6" creationId="{5C6C451D-3EC0-C442-2239-FB4EA23FCF6C}"/>
          </ac:spMkLst>
        </pc:spChg>
      </pc:sldChg>
      <pc:sldChg chg="modSp delCm">
        <pc:chgData name="Elke Führer" userId="S::fuehrer@jfemail.de::8ca59597-e040-44e3-933e-858512a6fa24" providerId="AD" clId="Web-{97A0989E-1F63-70CC-3400-0CDBBB517C8E}" dt="2023-02-09T10:01:12.317" v="371"/>
        <pc:sldMkLst>
          <pc:docMk/>
          <pc:sldMk cId="3256414613" sldId="291"/>
        </pc:sldMkLst>
        <pc:spChg chg="mod">
          <ac:chgData name="Elke Führer" userId="S::fuehrer@jfemail.de::8ca59597-e040-44e3-933e-858512a6fa24" providerId="AD" clId="Web-{97A0989E-1F63-70CC-3400-0CDBBB517C8E}" dt="2023-02-09T10:01:12.317" v="371"/>
          <ac:spMkLst>
            <pc:docMk/>
            <pc:sldMk cId="3256414613" sldId="291"/>
            <ac:spMk id="5" creationId="{7A0AD009-F29E-69A9-CAC3-85746BD55FE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lke Führer" userId="S::fuehrer@jfemail.de::8ca59597-e040-44e3-933e-858512a6fa24" providerId="AD" clId="Web-{97A0989E-1F63-70CC-3400-0CDBBB517C8E}" dt="2023-02-09T08:53:56.075" v="306"/>
              <pc2:cmMkLst xmlns:pc2="http://schemas.microsoft.com/office/powerpoint/2019/9/main/command">
                <pc:docMk/>
                <pc:sldMk cId="3256414613" sldId="291"/>
                <pc2:cmMk id="{3A737549-B7B4-40BE-8DD6-14A9F96D8CFD}"/>
              </pc2:cmMkLst>
            </pc226:cmChg>
          </p:ext>
        </pc:extLst>
      </pc:sldChg>
      <pc:sldChg chg="addSp delSp modSp add">
        <pc:chgData name="Elke Führer" userId="S::fuehrer@jfemail.de::8ca59597-e040-44e3-933e-858512a6fa24" providerId="AD" clId="Web-{97A0989E-1F63-70CC-3400-0CDBBB517C8E}" dt="2023-02-09T10:01:18.692" v="372"/>
        <pc:sldMkLst>
          <pc:docMk/>
          <pc:sldMk cId="1006163883" sldId="292"/>
        </pc:sldMkLst>
        <pc:spChg chg="add mod">
          <ac:chgData name="Elke Führer" userId="S::fuehrer@jfemail.de::8ca59597-e040-44e3-933e-858512a6fa24" providerId="AD" clId="Web-{97A0989E-1F63-70CC-3400-0CDBBB517C8E}" dt="2023-02-09T10:01:12.317" v="371"/>
          <ac:spMkLst>
            <pc:docMk/>
            <pc:sldMk cId="1006163883" sldId="292"/>
            <ac:spMk id="2" creationId="{25BB2230-4DCB-D394-1E5A-34A77E0522A9}"/>
          </ac:spMkLst>
        </pc:spChg>
        <pc:spChg chg="add del mod">
          <ac:chgData name="Elke Führer" userId="S::fuehrer@jfemail.de::8ca59597-e040-44e3-933e-858512a6fa24" providerId="AD" clId="Web-{97A0989E-1F63-70CC-3400-0CDBBB517C8E}" dt="2023-02-09T10:01:18.692" v="372"/>
          <ac:spMkLst>
            <pc:docMk/>
            <pc:sldMk cId="1006163883" sldId="292"/>
            <ac:spMk id="3" creationId="{EAEBF8AC-9578-748B-8612-9DF6510A874D}"/>
          </ac:spMkLst>
        </pc:spChg>
        <pc:spChg chg="del">
          <ac:chgData name="Elke Führer" userId="S::fuehrer@jfemail.de::8ca59597-e040-44e3-933e-858512a6fa24" providerId="AD" clId="Web-{97A0989E-1F63-70CC-3400-0CDBBB517C8E}" dt="2023-02-09T10:00:33.035" v="352"/>
          <ac:spMkLst>
            <pc:docMk/>
            <pc:sldMk cId="1006163883" sldId="292"/>
            <ac:spMk id="6" creationId="{FDFC55BB-CC4C-8B04-A281-C1481EA44EC9}"/>
          </ac:spMkLst>
        </pc:spChg>
      </pc:sldChg>
      <pc:sldChg chg="modSp add ord replId">
        <pc:chgData name="Elke Führer" userId="S::fuehrer@jfemail.de::8ca59597-e040-44e3-933e-858512a6fa24" providerId="AD" clId="Web-{97A0989E-1F63-70CC-3400-0CDBBB517C8E}" dt="2023-02-09T12:43:29.163" v="1507" actId="20577"/>
        <pc:sldMkLst>
          <pc:docMk/>
          <pc:sldMk cId="3947695645" sldId="293"/>
        </pc:sldMkLst>
        <pc:spChg chg="mod">
          <ac:chgData name="Elke Führer" userId="S::fuehrer@jfemail.de::8ca59597-e040-44e3-933e-858512a6fa24" providerId="AD" clId="Web-{97A0989E-1F63-70CC-3400-0CDBBB517C8E}" dt="2023-02-09T12:34:53.905" v="1403" actId="20577"/>
          <ac:spMkLst>
            <pc:docMk/>
            <pc:sldMk cId="3947695645" sldId="293"/>
            <ac:spMk id="4" creationId="{F356D946-40DD-BE36-14B6-15CD67511C42}"/>
          </ac:spMkLst>
        </pc:spChg>
        <pc:spChg chg="mod">
          <ac:chgData name="Elke Führer" userId="S::fuehrer@jfemail.de::8ca59597-e040-44e3-933e-858512a6fa24" providerId="AD" clId="Web-{97A0989E-1F63-70CC-3400-0CDBBB517C8E}" dt="2023-02-09T12:43:29.163" v="1507" actId="20577"/>
          <ac:spMkLst>
            <pc:docMk/>
            <pc:sldMk cId="3947695645" sldId="293"/>
            <ac:spMk id="6" creationId="{5C6C451D-3EC0-C442-2239-FB4EA23FCF6C}"/>
          </ac:spMkLst>
        </pc:spChg>
      </pc:sldChg>
      <pc:sldChg chg="addSp modSp add replId">
        <pc:chgData name="Elke Führer" userId="S::fuehrer@jfemail.de::8ca59597-e040-44e3-933e-858512a6fa24" providerId="AD" clId="Web-{97A0989E-1F63-70CC-3400-0CDBBB517C8E}" dt="2023-02-09T13:21:56.970" v="1780" actId="20577"/>
        <pc:sldMkLst>
          <pc:docMk/>
          <pc:sldMk cId="3762394018" sldId="294"/>
        </pc:sldMkLst>
        <pc:spChg chg="mod">
          <ac:chgData name="Elke Führer" userId="S::fuehrer@jfemail.de::8ca59597-e040-44e3-933e-858512a6fa24" providerId="AD" clId="Web-{97A0989E-1F63-70CC-3400-0CDBBB517C8E}" dt="2023-02-09T12:35:23.249" v="1408" actId="20577"/>
          <ac:spMkLst>
            <pc:docMk/>
            <pc:sldMk cId="3762394018" sldId="294"/>
            <ac:spMk id="4" creationId="{F356D946-40DD-BE36-14B6-15CD67511C42}"/>
          </ac:spMkLst>
        </pc:spChg>
        <pc:spChg chg="mod">
          <ac:chgData name="Elke Führer" userId="S::fuehrer@jfemail.de::8ca59597-e040-44e3-933e-858512a6fa24" providerId="AD" clId="Web-{97A0989E-1F63-70CC-3400-0CDBBB517C8E}" dt="2023-02-09T13:21:56.970" v="1780" actId="20577"/>
          <ac:spMkLst>
            <pc:docMk/>
            <pc:sldMk cId="3762394018" sldId="294"/>
            <ac:spMk id="6" creationId="{5C6C451D-3EC0-C442-2239-FB4EA23FCF6C}"/>
          </ac:spMkLst>
        </pc:spChg>
        <pc:picChg chg="add mod">
          <ac:chgData name="Elke Führer" userId="S::fuehrer@jfemail.de::8ca59597-e040-44e3-933e-858512a6fa24" providerId="AD" clId="Web-{97A0989E-1F63-70CC-3400-0CDBBB517C8E}" dt="2023-02-09T13:21:47.516" v="1762" actId="1076"/>
          <ac:picMkLst>
            <pc:docMk/>
            <pc:sldMk cId="3762394018" sldId="294"/>
            <ac:picMk id="2" creationId="{C55811C2-C9E5-8963-A881-BCFC48F2D1F5}"/>
          </ac:picMkLst>
        </pc:picChg>
      </pc:sldChg>
      <pc:sldMasterChg chg="modSp mod modSldLayout">
        <pc:chgData name="Elke Führer" userId="S::fuehrer@jfemail.de::8ca59597-e040-44e3-933e-858512a6fa24" providerId="AD" clId="Web-{97A0989E-1F63-70CC-3400-0CDBBB517C8E}" dt="2023-02-09T10:01:18.692" v="372"/>
        <pc:sldMasterMkLst>
          <pc:docMk/>
          <pc:sldMasterMk cId="1038022820" sldId="2147483648"/>
        </pc:sldMasterMkLst>
        <pc:spChg chg="mod">
          <ac:chgData name="Elke Führer" userId="S::fuehrer@jfemail.de::8ca59597-e040-44e3-933e-858512a6fa24" providerId="AD" clId="Web-{97A0989E-1F63-70CC-3400-0CDBBB517C8E}" dt="2023-02-09T10:01:12.317" v="371"/>
          <ac:spMkLst>
            <pc:docMk/>
            <pc:sldMasterMk cId="1038022820" sldId="2147483648"/>
            <ac:spMk id="5" creationId="{AA92179B-2BBF-8340-A494-E02947DBD54F}"/>
          </ac:spMkLst>
        </pc:spChg>
        <pc:sldLayoutChg chg="mod">
          <pc:chgData name="Elke Führer" userId="S::fuehrer@jfemail.de::8ca59597-e040-44e3-933e-858512a6fa24" providerId="AD" clId="Web-{97A0989E-1F63-70CC-3400-0CDBBB517C8E}" dt="2023-02-09T10:01:18.692" v="372"/>
          <pc:sldLayoutMkLst>
            <pc:docMk/>
            <pc:sldMasterMk cId="1038022820" sldId="2147483648"/>
            <pc:sldLayoutMk cId="1900759199" sldId="2147483649"/>
          </pc:sldLayoutMkLst>
        </pc:sldLayoutChg>
        <pc:sldLayoutChg chg="modSp mod">
          <pc:chgData name="Elke Führer" userId="S::fuehrer@jfemail.de::8ca59597-e040-44e3-933e-858512a6fa24" providerId="AD" clId="Web-{97A0989E-1F63-70CC-3400-0CDBBB517C8E}" dt="2023-02-09T10:01:18.692" v="372"/>
          <pc:sldLayoutMkLst>
            <pc:docMk/>
            <pc:sldMasterMk cId="1038022820" sldId="2147483648"/>
            <pc:sldLayoutMk cId="2083599857" sldId="2147483651"/>
          </pc:sldLayoutMkLst>
          <pc:spChg chg="mod">
            <ac:chgData name="Elke Führer" userId="S::fuehrer@jfemail.de::8ca59597-e040-44e3-933e-858512a6fa24" providerId="AD" clId="Web-{97A0989E-1F63-70CC-3400-0CDBBB517C8E}" dt="2023-02-09T10:01:12.317" v="371"/>
            <ac:spMkLst>
              <pc:docMk/>
              <pc:sldMasterMk cId="1038022820" sldId="2147483648"/>
              <pc:sldLayoutMk cId="2083599857" sldId="2147483651"/>
              <ac:spMk id="5" creationId="{FC0997AD-E3F8-244E-8049-508B749FD98A}"/>
            </ac:spMkLst>
          </pc:spChg>
        </pc:sldLayoutChg>
        <pc:sldLayoutChg chg="modSp mod">
          <pc:chgData name="Elke Führer" userId="S::fuehrer@jfemail.de::8ca59597-e040-44e3-933e-858512a6fa24" providerId="AD" clId="Web-{97A0989E-1F63-70CC-3400-0CDBBB517C8E}" dt="2023-02-09T10:01:18.692" v="372"/>
          <pc:sldLayoutMkLst>
            <pc:docMk/>
            <pc:sldMasterMk cId="1038022820" sldId="2147483648"/>
            <pc:sldLayoutMk cId="684263941" sldId="2147483652"/>
          </pc:sldLayoutMkLst>
          <pc:spChg chg="mod">
            <ac:chgData name="Elke Führer" userId="S::fuehrer@jfemail.de::8ca59597-e040-44e3-933e-858512a6fa24" providerId="AD" clId="Web-{97A0989E-1F63-70CC-3400-0CDBBB517C8E}" dt="2023-02-09T10:01:12.317" v="371"/>
            <ac:spMkLst>
              <pc:docMk/>
              <pc:sldMasterMk cId="1038022820" sldId="2147483648"/>
              <pc:sldLayoutMk cId="684263941" sldId="2147483652"/>
              <ac:spMk id="7" creationId="{42D33CD4-08B3-914A-BD12-AFE2F41776F1}"/>
            </ac:spMkLst>
          </pc:spChg>
        </pc:sldLayoutChg>
        <pc:sldLayoutChg chg="modSp mod">
          <pc:chgData name="Elke Führer" userId="S::fuehrer@jfemail.de::8ca59597-e040-44e3-933e-858512a6fa24" providerId="AD" clId="Web-{97A0989E-1F63-70CC-3400-0CDBBB517C8E}" dt="2023-02-09T10:01:18.692" v="372"/>
          <pc:sldLayoutMkLst>
            <pc:docMk/>
            <pc:sldMasterMk cId="1038022820" sldId="2147483648"/>
            <pc:sldLayoutMk cId="855157531" sldId="2147483658"/>
          </pc:sldLayoutMkLst>
          <pc:spChg chg="mod">
            <ac:chgData name="Elke Führer" userId="S::fuehrer@jfemail.de::8ca59597-e040-44e3-933e-858512a6fa24" providerId="AD" clId="Web-{97A0989E-1F63-70CC-3400-0CDBBB517C8E}" dt="2023-02-09T10:01:12.317" v="371"/>
            <ac:spMkLst>
              <pc:docMk/>
              <pc:sldMasterMk cId="1038022820" sldId="2147483648"/>
              <pc:sldLayoutMk cId="855157531" sldId="2147483658"/>
              <ac:spMk id="5" creationId="{FC0997AD-E3F8-244E-8049-508B749FD98A}"/>
            </ac:spMkLst>
          </pc:spChg>
        </pc:sldLayoutChg>
        <pc:sldLayoutChg chg="modSp mod">
          <pc:chgData name="Elke Führer" userId="S::fuehrer@jfemail.de::8ca59597-e040-44e3-933e-858512a6fa24" providerId="AD" clId="Web-{97A0989E-1F63-70CC-3400-0CDBBB517C8E}" dt="2023-02-09T10:01:18.692" v="372"/>
          <pc:sldLayoutMkLst>
            <pc:docMk/>
            <pc:sldMasterMk cId="1038022820" sldId="2147483648"/>
            <pc:sldLayoutMk cId="2814103793" sldId="2147483659"/>
          </pc:sldLayoutMkLst>
          <pc:spChg chg="mod">
            <ac:chgData name="Elke Führer" userId="S::fuehrer@jfemail.de::8ca59597-e040-44e3-933e-858512a6fa24" providerId="AD" clId="Web-{97A0989E-1F63-70CC-3400-0CDBBB517C8E}" dt="2023-02-09T10:01:12.317" v="371"/>
            <ac:spMkLst>
              <pc:docMk/>
              <pc:sldMasterMk cId="1038022820" sldId="2147483648"/>
              <pc:sldLayoutMk cId="2814103793" sldId="2147483659"/>
              <ac:spMk id="5" creationId="{FC0997AD-E3F8-244E-8049-508B749FD98A}"/>
            </ac:spMkLst>
          </pc:spChg>
        </pc:sldLayoutChg>
        <pc:sldLayoutChg chg="mod">
          <pc:chgData name="Elke Führer" userId="S::fuehrer@jfemail.de::8ca59597-e040-44e3-933e-858512a6fa24" providerId="AD" clId="Web-{97A0989E-1F63-70CC-3400-0CDBBB517C8E}" dt="2023-02-09T10:01:18.692" v="372"/>
          <pc:sldLayoutMkLst>
            <pc:docMk/>
            <pc:sldMasterMk cId="1038022820" sldId="2147483648"/>
            <pc:sldLayoutMk cId="2816793947" sldId="2147483660"/>
          </pc:sldLayoutMkLst>
        </pc:sldLayoutChg>
        <pc:sldLayoutChg chg="modSp mod">
          <pc:chgData name="Elke Führer" userId="S::fuehrer@jfemail.de::8ca59597-e040-44e3-933e-858512a6fa24" providerId="AD" clId="Web-{97A0989E-1F63-70CC-3400-0CDBBB517C8E}" dt="2023-02-09T10:01:18.692" v="372"/>
          <pc:sldLayoutMkLst>
            <pc:docMk/>
            <pc:sldMasterMk cId="1038022820" sldId="2147483648"/>
            <pc:sldLayoutMk cId="2089373887" sldId="2147483661"/>
          </pc:sldLayoutMkLst>
          <pc:spChg chg="mod">
            <ac:chgData name="Elke Führer" userId="S::fuehrer@jfemail.de::8ca59597-e040-44e3-933e-858512a6fa24" providerId="AD" clId="Web-{97A0989E-1F63-70CC-3400-0CDBBB517C8E}" dt="2023-02-09T10:01:12.317" v="371"/>
            <ac:spMkLst>
              <pc:docMk/>
              <pc:sldMasterMk cId="1038022820" sldId="2147483648"/>
              <pc:sldLayoutMk cId="2089373887" sldId="2147483661"/>
              <ac:spMk id="5" creationId="{FC0997AD-E3F8-244E-8049-508B749FD98A}"/>
            </ac:spMkLst>
          </pc:spChg>
        </pc:sldLayoutChg>
        <pc:sldLayoutChg chg="modSp mod">
          <pc:chgData name="Elke Führer" userId="S::fuehrer@jfemail.de::8ca59597-e040-44e3-933e-858512a6fa24" providerId="AD" clId="Web-{97A0989E-1F63-70CC-3400-0CDBBB517C8E}" dt="2023-02-09T10:01:18.692" v="372"/>
          <pc:sldLayoutMkLst>
            <pc:docMk/>
            <pc:sldMasterMk cId="1038022820" sldId="2147483648"/>
            <pc:sldLayoutMk cId="3008561026" sldId="2147483662"/>
          </pc:sldLayoutMkLst>
          <pc:spChg chg="mod">
            <ac:chgData name="Elke Führer" userId="S::fuehrer@jfemail.de::8ca59597-e040-44e3-933e-858512a6fa24" providerId="AD" clId="Web-{97A0989E-1F63-70CC-3400-0CDBBB517C8E}" dt="2023-02-09T10:01:12.317" v="371"/>
            <ac:spMkLst>
              <pc:docMk/>
              <pc:sldMasterMk cId="1038022820" sldId="2147483648"/>
              <pc:sldLayoutMk cId="3008561026" sldId="2147483662"/>
              <ac:spMk id="5" creationId="{FC0997AD-E3F8-244E-8049-508B749FD98A}"/>
            </ac:spMkLst>
          </pc:spChg>
        </pc:sldLayoutChg>
        <pc:sldLayoutChg chg="modSp mod">
          <pc:chgData name="Elke Führer" userId="S::fuehrer@jfemail.de::8ca59597-e040-44e3-933e-858512a6fa24" providerId="AD" clId="Web-{97A0989E-1F63-70CC-3400-0CDBBB517C8E}" dt="2023-02-09T10:01:18.692" v="372"/>
          <pc:sldLayoutMkLst>
            <pc:docMk/>
            <pc:sldMasterMk cId="1038022820" sldId="2147483648"/>
            <pc:sldLayoutMk cId="1135620254" sldId="2147483663"/>
          </pc:sldLayoutMkLst>
          <pc:spChg chg="mod">
            <ac:chgData name="Elke Führer" userId="S::fuehrer@jfemail.de::8ca59597-e040-44e3-933e-858512a6fa24" providerId="AD" clId="Web-{97A0989E-1F63-70CC-3400-0CDBBB517C8E}" dt="2023-02-09T10:01:12.317" v="371"/>
            <ac:spMkLst>
              <pc:docMk/>
              <pc:sldMasterMk cId="1038022820" sldId="2147483648"/>
              <pc:sldLayoutMk cId="1135620254" sldId="2147483663"/>
              <ac:spMk id="5" creationId="{FC0997AD-E3F8-244E-8049-508B749FD98A}"/>
            </ac:spMkLst>
          </pc:spChg>
        </pc:sldLayoutChg>
        <pc:sldLayoutChg chg="modSp mod">
          <pc:chgData name="Elke Führer" userId="S::fuehrer@jfemail.de::8ca59597-e040-44e3-933e-858512a6fa24" providerId="AD" clId="Web-{97A0989E-1F63-70CC-3400-0CDBBB517C8E}" dt="2023-02-09T10:01:18.692" v="372"/>
          <pc:sldLayoutMkLst>
            <pc:docMk/>
            <pc:sldMasterMk cId="1038022820" sldId="2147483648"/>
            <pc:sldLayoutMk cId="612430041" sldId="2147483664"/>
          </pc:sldLayoutMkLst>
          <pc:spChg chg="mod">
            <ac:chgData name="Elke Führer" userId="S::fuehrer@jfemail.de::8ca59597-e040-44e3-933e-858512a6fa24" providerId="AD" clId="Web-{97A0989E-1F63-70CC-3400-0CDBBB517C8E}" dt="2023-02-09T10:01:12.317" v="371"/>
            <ac:spMkLst>
              <pc:docMk/>
              <pc:sldMasterMk cId="1038022820" sldId="2147483648"/>
              <pc:sldLayoutMk cId="612430041" sldId="2147483664"/>
              <ac:spMk id="5" creationId="{FC0997AD-E3F8-244E-8049-508B749FD98A}"/>
            </ac:spMkLst>
          </pc:spChg>
        </pc:sldLayoutChg>
        <pc:sldLayoutChg chg="modSp mod">
          <pc:chgData name="Elke Führer" userId="S::fuehrer@jfemail.de::8ca59597-e040-44e3-933e-858512a6fa24" providerId="AD" clId="Web-{97A0989E-1F63-70CC-3400-0CDBBB517C8E}" dt="2023-02-09T10:01:18.692" v="372"/>
          <pc:sldLayoutMkLst>
            <pc:docMk/>
            <pc:sldMasterMk cId="1038022820" sldId="2147483648"/>
            <pc:sldLayoutMk cId="658907820" sldId="2147483665"/>
          </pc:sldLayoutMkLst>
          <pc:spChg chg="mod">
            <ac:chgData name="Elke Führer" userId="S::fuehrer@jfemail.de::8ca59597-e040-44e3-933e-858512a6fa24" providerId="AD" clId="Web-{97A0989E-1F63-70CC-3400-0CDBBB517C8E}" dt="2023-02-09T10:01:12.317" v="371"/>
            <ac:spMkLst>
              <pc:docMk/>
              <pc:sldMasterMk cId="1038022820" sldId="2147483648"/>
              <pc:sldLayoutMk cId="658907820" sldId="2147483665"/>
              <ac:spMk id="13" creationId="{E0E172C4-65B6-ED5E-4A9C-B339F9B0796D}"/>
            </ac:spMkLst>
          </pc:spChg>
        </pc:sldLayoutChg>
      </pc:sldMasterChg>
      <pc:sldMasterChg chg="modSp add mod addSldLayout modSldLayout">
        <pc:chgData name="Elke Führer" userId="S::fuehrer@jfemail.de::8ca59597-e040-44e3-933e-858512a6fa24" providerId="AD" clId="Web-{97A0989E-1F63-70CC-3400-0CDBBB517C8E}" dt="2023-02-09T10:01:18.692" v="372"/>
        <pc:sldMasterMkLst>
          <pc:docMk/>
          <pc:sldMasterMk cId="1038022820" sldId="2147483666"/>
        </pc:sldMasterMkLst>
        <pc:spChg chg="mod">
          <ac:chgData name="Elke Führer" userId="S::fuehrer@jfemail.de::8ca59597-e040-44e3-933e-858512a6fa24" providerId="AD" clId="Web-{97A0989E-1F63-70CC-3400-0CDBBB517C8E}" dt="2023-02-09T10:01:12.317" v="371"/>
          <ac:spMkLst>
            <pc:docMk/>
            <pc:sldMasterMk cId="1038022820" sldId="2147483666"/>
            <ac:spMk id="13" creationId="{0873D732-AF5A-1CD4-7034-6A140C057375}"/>
          </ac:spMkLst>
        </pc:spChg>
        <pc:sldLayoutChg chg="add mod">
          <pc:chgData name="Elke Führer" userId="S::fuehrer@jfemail.de::8ca59597-e040-44e3-933e-858512a6fa24" providerId="AD" clId="Web-{97A0989E-1F63-70CC-3400-0CDBBB517C8E}" dt="2023-02-09T10:01:18.692" v="372"/>
          <pc:sldLayoutMkLst>
            <pc:docMk/>
            <pc:sldMasterMk cId="1038022820" sldId="2147483666"/>
            <pc:sldLayoutMk cId="1900759199" sldId="2147483667"/>
          </pc:sldLayoutMkLst>
        </pc:sldLayoutChg>
        <pc:sldLayoutChg chg="modSp add mod">
          <pc:chgData name="Elke Führer" userId="S::fuehrer@jfemail.de::8ca59597-e040-44e3-933e-858512a6fa24" providerId="AD" clId="Web-{97A0989E-1F63-70CC-3400-0CDBBB517C8E}" dt="2023-02-09T10:01:18.692" v="372"/>
          <pc:sldLayoutMkLst>
            <pc:docMk/>
            <pc:sldMasterMk cId="1038022820" sldId="2147483666"/>
            <pc:sldLayoutMk cId="2083599857" sldId="2147483668"/>
          </pc:sldLayoutMkLst>
          <pc:spChg chg="mod">
            <ac:chgData name="Elke Führer" userId="S::fuehrer@jfemail.de::8ca59597-e040-44e3-933e-858512a6fa24" providerId="AD" clId="Web-{97A0989E-1F63-70CC-3400-0CDBBB517C8E}" dt="2023-02-09T10:01:12.317" v="371"/>
            <ac:spMkLst>
              <pc:docMk/>
              <pc:sldMasterMk cId="1038022820" sldId="2147483666"/>
              <pc:sldLayoutMk cId="2083599857" sldId="2147483668"/>
              <ac:spMk id="11" creationId="{576EB1F7-9831-9962-142F-B37686A01DDC}"/>
            </ac:spMkLst>
          </pc:spChg>
        </pc:sldLayoutChg>
        <pc:sldLayoutChg chg="modSp add mod">
          <pc:chgData name="Elke Führer" userId="S::fuehrer@jfemail.de::8ca59597-e040-44e3-933e-858512a6fa24" providerId="AD" clId="Web-{97A0989E-1F63-70CC-3400-0CDBBB517C8E}" dt="2023-02-09T10:01:18.692" v="372"/>
          <pc:sldLayoutMkLst>
            <pc:docMk/>
            <pc:sldMasterMk cId="1038022820" sldId="2147483666"/>
            <pc:sldLayoutMk cId="2089373887" sldId="2147483669"/>
          </pc:sldLayoutMkLst>
          <pc:spChg chg="mod">
            <ac:chgData name="Elke Führer" userId="S::fuehrer@jfemail.de::8ca59597-e040-44e3-933e-858512a6fa24" providerId="AD" clId="Web-{97A0989E-1F63-70CC-3400-0CDBBB517C8E}" dt="2023-02-09T10:01:12.317" v="371"/>
            <ac:spMkLst>
              <pc:docMk/>
              <pc:sldMasterMk cId="1038022820" sldId="2147483666"/>
              <pc:sldLayoutMk cId="2089373887" sldId="2147483669"/>
              <ac:spMk id="20" creationId="{B91F20F4-79C8-7B15-642E-F03DAD8EF090}"/>
            </ac:spMkLst>
          </pc:spChg>
        </pc:sldLayoutChg>
        <pc:sldLayoutChg chg="modSp add mod">
          <pc:chgData name="Elke Führer" userId="S::fuehrer@jfemail.de::8ca59597-e040-44e3-933e-858512a6fa24" providerId="AD" clId="Web-{97A0989E-1F63-70CC-3400-0CDBBB517C8E}" dt="2023-02-09T10:01:18.692" v="372"/>
          <pc:sldLayoutMkLst>
            <pc:docMk/>
            <pc:sldMasterMk cId="1038022820" sldId="2147483666"/>
            <pc:sldLayoutMk cId="855157531" sldId="2147483670"/>
          </pc:sldLayoutMkLst>
          <pc:spChg chg="mod">
            <ac:chgData name="Elke Führer" userId="S::fuehrer@jfemail.de::8ca59597-e040-44e3-933e-858512a6fa24" providerId="AD" clId="Web-{97A0989E-1F63-70CC-3400-0CDBBB517C8E}" dt="2023-02-09T10:01:12.317" v="371"/>
            <ac:spMkLst>
              <pc:docMk/>
              <pc:sldMasterMk cId="1038022820" sldId="2147483666"/>
              <pc:sldLayoutMk cId="855157531" sldId="2147483670"/>
              <ac:spMk id="43" creationId="{3C279322-F97E-8F21-F48C-949C68D7DF7C}"/>
            </ac:spMkLst>
          </pc:spChg>
        </pc:sldLayoutChg>
        <pc:sldLayoutChg chg="modSp add mod">
          <pc:chgData name="Elke Führer" userId="S::fuehrer@jfemail.de::8ca59597-e040-44e3-933e-858512a6fa24" providerId="AD" clId="Web-{97A0989E-1F63-70CC-3400-0CDBBB517C8E}" dt="2023-02-09T10:01:18.692" v="372"/>
          <pc:sldLayoutMkLst>
            <pc:docMk/>
            <pc:sldMasterMk cId="1038022820" sldId="2147483666"/>
            <pc:sldLayoutMk cId="3008561026" sldId="2147483671"/>
          </pc:sldLayoutMkLst>
          <pc:spChg chg="mod">
            <ac:chgData name="Elke Führer" userId="S::fuehrer@jfemail.de::8ca59597-e040-44e3-933e-858512a6fa24" providerId="AD" clId="Web-{97A0989E-1F63-70CC-3400-0CDBBB517C8E}" dt="2023-02-09T10:01:12.317" v="371"/>
            <ac:spMkLst>
              <pc:docMk/>
              <pc:sldMasterMk cId="1038022820" sldId="2147483666"/>
              <pc:sldLayoutMk cId="3008561026" sldId="2147483671"/>
              <ac:spMk id="15" creationId="{A3ECEFA6-361B-05B2-2211-189008BB2F50}"/>
            </ac:spMkLst>
          </pc:spChg>
        </pc:sldLayoutChg>
        <pc:sldLayoutChg chg="modSp add mod">
          <pc:chgData name="Elke Führer" userId="S::fuehrer@jfemail.de::8ca59597-e040-44e3-933e-858512a6fa24" providerId="AD" clId="Web-{97A0989E-1F63-70CC-3400-0CDBBB517C8E}" dt="2023-02-09T10:01:18.692" v="372"/>
          <pc:sldLayoutMkLst>
            <pc:docMk/>
            <pc:sldMasterMk cId="1038022820" sldId="2147483666"/>
            <pc:sldLayoutMk cId="1135620254" sldId="2147483672"/>
          </pc:sldLayoutMkLst>
          <pc:spChg chg="mod">
            <ac:chgData name="Elke Führer" userId="S::fuehrer@jfemail.de::8ca59597-e040-44e3-933e-858512a6fa24" providerId="AD" clId="Web-{97A0989E-1F63-70CC-3400-0CDBBB517C8E}" dt="2023-02-09T10:01:12.317" v="371"/>
            <ac:spMkLst>
              <pc:docMk/>
              <pc:sldMasterMk cId="1038022820" sldId="2147483666"/>
              <pc:sldLayoutMk cId="1135620254" sldId="2147483672"/>
              <ac:spMk id="14" creationId="{9CCE0CB3-5889-719E-454B-3EE0DFABAB44}"/>
            </ac:spMkLst>
          </pc:spChg>
        </pc:sldLayoutChg>
        <pc:sldLayoutChg chg="modSp add mod">
          <pc:chgData name="Elke Führer" userId="S::fuehrer@jfemail.de::8ca59597-e040-44e3-933e-858512a6fa24" providerId="AD" clId="Web-{97A0989E-1F63-70CC-3400-0CDBBB517C8E}" dt="2023-02-09T10:01:18.692" v="372"/>
          <pc:sldLayoutMkLst>
            <pc:docMk/>
            <pc:sldMasterMk cId="1038022820" sldId="2147483666"/>
            <pc:sldLayoutMk cId="612430041" sldId="2147483673"/>
          </pc:sldLayoutMkLst>
          <pc:spChg chg="mod">
            <ac:chgData name="Elke Führer" userId="S::fuehrer@jfemail.de::8ca59597-e040-44e3-933e-858512a6fa24" providerId="AD" clId="Web-{97A0989E-1F63-70CC-3400-0CDBBB517C8E}" dt="2023-02-09T10:01:12.317" v="371"/>
            <ac:spMkLst>
              <pc:docMk/>
              <pc:sldMasterMk cId="1038022820" sldId="2147483666"/>
              <pc:sldLayoutMk cId="612430041" sldId="2147483673"/>
              <ac:spMk id="15" creationId="{C9D7B117-0F45-6B94-B2F3-AF6AF403CDC7}"/>
            </ac:spMkLst>
          </pc:spChg>
        </pc:sldLayoutChg>
        <pc:sldLayoutChg chg="modSp add mod">
          <pc:chgData name="Elke Führer" userId="S::fuehrer@jfemail.de::8ca59597-e040-44e3-933e-858512a6fa24" providerId="AD" clId="Web-{97A0989E-1F63-70CC-3400-0CDBBB517C8E}" dt="2023-02-09T10:01:18.692" v="372"/>
          <pc:sldLayoutMkLst>
            <pc:docMk/>
            <pc:sldMasterMk cId="1038022820" sldId="2147483666"/>
            <pc:sldLayoutMk cId="2814103793" sldId="2147483674"/>
          </pc:sldLayoutMkLst>
          <pc:spChg chg="mod">
            <ac:chgData name="Elke Führer" userId="S::fuehrer@jfemail.de::8ca59597-e040-44e3-933e-858512a6fa24" providerId="AD" clId="Web-{97A0989E-1F63-70CC-3400-0CDBBB517C8E}" dt="2023-02-09T10:01:12.317" v="371"/>
            <ac:spMkLst>
              <pc:docMk/>
              <pc:sldMasterMk cId="1038022820" sldId="2147483666"/>
              <pc:sldLayoutMk cId="2814103793" sldId="2147483674"/>
              <ac:spMk id="12" creationId="{32F6A0FF-8B09-192A-6C32-61D92FDE4D94}"/>
            </ac:spMkLst>
          </pc:spChg>
        </pc:sldLayoutChg>
        <pc:sldLayoutChg chg="modSp add mod">
          <pc:chgData name="Elke Führer" userId="S::fuehrer@jfemail.de::8ca59597-e040-44e3-933e-858512a6fa24" providerId="AD" clId="Web-{97A0989E-1F63-70CC-3400-0CDBBB517C8E}" dt="2023-02-09T10:01:18.692" v="372"/>
          <pc:sldLayoutMkLst>
            <pc:docMk/>
            <pc:sldMasterMk cId="1038022820" sldId="2147483666"/>
            <pc:sldLayoutMk cId="684263941" sldId="2147483675"/>
          </pc:sldLayoutMkLst>
          <pc:spChg chg="mod">
            <ac:chgData name="Elke Führer" userId="S::fuehrer@jfemail.de::8ca59597-e040-44e3-933e-858512a6fa24" providerId="AD" clId="Web-{97A0989E-1F63-70CC-3400-0CDBBB517C8E}" dt="2023-02-09T10:01:12.317" v="371"/>
            <ac:spMkLst>
              <pc:docMk/>
              <pc:sldMasterMk cId="1038022820" sldId="2147483666"/>
              <pc:sldLayoutMk cId="684263941" sldId="2147483675"/>
              <ac:spMk id="13" creationId="{E0E172C4-65B6-ED5E-4A9C-B339F9B0796D}"/>
            </ac:spMkLst>
          </pc:spChg>
        </pc:sldLayoutChg>
        <pc:sldLayoutChg chg="add mod">
          <pc:chgData name="Elke Führer" userId="S::fuehrer@jfemail.de::8ca59597-e040-44e3-933e-858512a6fa24" providerId="AD" clId="Web-{97A0989E-1F63-70CC-3400-0CDBBB517C8E}" dt="2023-02-09T10:01:18.692" v="372"/>
          <pc:sldLayoutMkLst>
            <pc:docMk/>
            <pc:sldMasterMk cId="1038022820" sldId="2147483666"/>
            <pc:sldLayoutMk cId="2816793947" sldId="2147483676"/>
          </pc:sldLayoutMkLst>
        </pc:sldLayoutChg>
      </pc:sldMasterChg>
    </pc:docChg>
  </pc:docChgLst>
  <pc:docChgLst>
    <pc:chgData name="Elke Führer" userId="S::fuehrer@jfemail.de::8ca59597-e040-44e3-933e-858512a6fa24" providerId="AD" clId="Web-{91039EEA-4900-136F-F660-F8F8138A469C}"/>
    <pc:docChg chg="addSld delSld modSld sldOrd">
      <pc:chgData name="Elke Führer" userId="S::fuehrer@jfemail.de::8ca59597-e040-44e3-933e-858512a6fa24" providerId="AD" clId="Web-{91039EEA-4900-136F-F660-F8F8138A469C}" dt="2023-01-13T15:09:29.306" v="1388"/>
      <pc:docMkLst>
        <pc:docMk/>
      </pc:docMkLst>
      <pc:sldChg chg="delSp modSp ord delAnim">
        <pc:chgData name="Elke Führer" userId="S::fuehrer@jfemail.de::8ca59597-e040-44e3-933e-858512a6fa24" providerId="AD" clId="Web-{91039EEA-4900-136F-F660-F8F8138A469C}" dt="2023-01-13T12:43:50.365" v="82" actId="20577"/>
        <pc:sldMkLst>
          <pc:docMk/>
          <pc:sldMk cId="2979759209" sldId="268"/>
        </pc:sldMkLst>
        <pc:spChg chg="mod">
          <ac:chgData name="Elke Führer" userId="S::fuehrer@jfemail.de::8ca59597-e040-44e3-933e-858512a6fa24" providerId="AD" clId="Web-{91039EEA-4900-136F-F660-F8F8138A469C}" dt="2023-01-13T12:41:43.267" v="76" actId="20577"/>
          <ac:spMkLst>
            <pc:docMk/>
            <pc:sldMk cId="2979759209" sldId="268"/>
            <ac:spMk id="3" creationId="{449373ED-3DEC-2728-8316-FF1575A98BA7}"/>
          </ac:spMkLst>
        </pc:spChg>
        <pc:spChg chg="mod">
          <ac:chgData name="Elke Führer" userId="S::fuehrer@jfemail.de::8ca59597-e040-44e3-933e-858512a6fa24" providerId="AD" clId="Web-{91039EEA-4900-136F-F660-F8F8138A469C}" dt="2023-01-13T12:43:50.365" v="82" actId="20577"/>
          <ac:spMkLst>
            <pc:docMk/>
            <pc:sldMk cId="2979759209" sldId="268"/>
            <ac:spMk id="4" creationId="{F356D946-40DD-BE36-14B6-15CD67511C42}"/>
          </ac:spMkLst>
        </pc:spChg>
        <pc:picChg chg="del">
          <ac:chgData name="Elke Führer" userId="S::fuehrer@jfemail.de::8ca59597-e040-44e3-933e-858512a6fa24" providerId="AD" clId="Web-{91039EEA-4900-136F-F660-F8F8138A469C}" dt="2023-01-13T12:40:05.530" v="56"/>
          <ac:picMkLst>
            <pc:docMk/>
            <pc:sldMk cId="2979759209" sldId="268"/>
            <ac:picMk id="2" creationId="{1A3FABC2-CA46-422E-EA54-60D0D92C4957}"/>
          </ac:picMkLst>
        </pc:picChg>
        <pc:picChg chg="del">
          <ac:chgData name="Elke Führer" userId="S::fuehrer@jfemail.de::8ca59597-e040-44e3-933e-858512a6fa24" providerId="AD" clId="Web-{91039EEA-4900-136F-F660-F8F8138A469C}" dt="2023-01-13T12:40:03.045" v="54"/>
          <ac:picMkLst>
            <pc:docMk/>
            <pc:sldMk cId="2979759209" sldId="268"/>
            <ac:picMk id="6" creationId="{802B3D69-0575-0370-EF5B-F0D980745928}"/>
          </ac:picMkLst>
        </pc:picChg>
        <pc:picChg chg="del">
          <ac:chgData name="Elke Führer" userId="S::fuehrer@jfemail.de::8ca59597-e040-44e3-933e-858512a6fa24" providerId="AD" clId="Web-{91039EEA-4900-136F-F660-F8F8138A469C}" dt="2023-01-13T12:40:09.030" v="57"/>
          <ac:picMkLst>
            <pc:docMk/>
            <pc:sldMk cId="2979759209" sldId="268"/>
            <ac:picMk id="7" creationId="{5030FF9E-DECC-F234-CC0B-A8B6F558D32C}"/>
          </ac:picMkLst>
        </pc:picChg>
        <pc:picChg chg="del">
          <ac:chgData name="Elke Führer" userId="S::fuehrer@jfemail.de::8ca59597-e040-44e3-933e-858512a6fa24" providerId="AD" clId="Web-{91039EEA-4900-136F-F660-F8F8138A469C}" dt="2023-01-13T12:40:04.248" v="55"/>
          <ac:picMkLst>
            <pc:docMk/>
            <pc:sldMk cId="2979759209" sldId="268"/>
            <ac:picMk id="8" creationId="{E930833A-B19F-EFC6-5303-154553E26BBD}"/>
          </ac:picMkLst>
        </pc:picChg>
      </pc:sldChg>
      <pc:sldChg chg="modSp">
        <pc:chgData name="Elke Führer" userId="S::fuehrer@jfemail.de::8ca59597-e040-44e3-933e-858512a6fa24" providerId="AD" clId="Web-{91039EEA-4900-136F-F660-F8F8138A469C}" dt="2023-01-13T13:05:30.485" v="503" actId="20577"/>
        <pc:sldMkLst>
          <pc:docMk/>
          <pc:sldMk cId="3994371777" sldId="274"/>
        </pc:sldMkLst>
        <pc:spChg chg="mod">
          <ac:chgData name="Elke Führer" userId="S::fuehrer@jfemail.de::8ca59597-e040-44e3-933e-858512a6fa24" providerId="AD" clId="Web-{91039EEA-4900-136F-F660-F8F8138A469C}" dt="2023-01-13T12:49:08.578" v="154" actId="1076"/>
          <ac:spMkLst>
            <pc:docMk/>
            <pc:sldMk cId="3994371777" sldId="274"/>
            <ac:spMk id="4" creationId="{F356D946-40DD-BE36-14B6-15CD67511C42}"/>
          </ac:spMkLst>
        </pc:spChg>
        <pc:spChg chg="mod">
          <ac:chgData name="Elke Führer" userId="S::fuehrer@jfemail.de::8ca59597-e040-44e3-933e-858512a6fa24" providerId="AD" clId="Web-{91039EEA-4900-136F-F660-F8F8138A469C}" dt="2023-01-13T13:05:30.485" v="503" actId="20577"/>
          <ac:spMkLst>
            <pc:docMk/>
            <pc:sldMk cId="3994371777" sldId="274"/>
            <ac:spMk id="6" creationId="{5C6C451D-3EC0-C442-2239-FB4EA23FCF6C}"/>
          </ac:spMkLst>
        </pc:spChg>
      </pc:sldChg>
      <pc:sldChg chg="addSp delSp modSp del">
        <pc:chgData name="Elke Führer" userId="S::fuehrer@jfemail.de::8ca59597-e040-44e3-933e-858512a6fa24" providerId="AD" clId="Web-{91039EEA-4900-136F-F660-F8F8138A469C}" dt="2023-01-13T12:47:24.497" v="136"/>
        <pc:sldMkLst>
          <pc:docMk/>
          <pc:sldMk cId="874369783" sldId="275"/>
        </pc:sldMkLst>
        <pc:spChg chg="del">
          <ac:chgData name="Elke Führer" userId="S::fuehrer@jfemail.de::8ca59597-e040-44e3-933e-858512a6fa24" providerId="AD" clId="Web-{91039EEA-4900-136F-F660-F8F8138A469C}" dt="2023-01-13T12:46:07.807" v="130"/>
          <ac:spMkLst>
            <pc:docMk/>
            <pc:sldMk cId="874369783" sldId="275"/>
            <ac:spMk id="3" creationId="{449373ED-3DEC-2728-8316-FF1575A98BA7}"/>
          </ac:spMkLst>
        </pc:spChg>
        <pc:spChg chg="mod">
          <ac:chgData name="Elke Führer" userId="S::fuehrer@jfemail.de::8ca59597-e040-44e3-933e-858512a6fa24" providerId="AD" clId="Web-{91039EEA-4900-136F-F660-F8F8138A469C}" dt="2023-01-13T12:46:02.807" v="129" actId="20577"/>
          <ac:spMkLst>
            <pc:docMk/>
            <pc:sldMk cId="874369783" sldId="275"/>
            <ac:spMk id="4" creationId="{F356D946-40DD-BE36-14B6-15CD67511C42}"/>
          </ac:spMkLst>
        </pc:spChg>
        <pc:spChg chg="mod">
          <ac:chgData name="Elke Führer" userId="S::fuehrer@jfemail.de::8ca59597-e040-44e3-933e-858512a6fa24" providerId="AD" clId="Web-{91039EEA-4900-136F-F660-F8F8138A469C}" dt="2023-01-13T12:46:29.948" v="135" actId="20577"/>
          <ac:spMkLst>
            <pc:docMk/>
            <pc:sldMk cId="874369783" sldId="275"/>
            <ac:spMk id="6" creationId="{5C6C451D-3EC0-C442-2239-FB4EA23FCF6C}"/>
          </ac:spMkLst>
        </pc:spChg>
        <pc:spChg chg="add del mod">
          <ac:chgData name="Elke Führer" userId="S::fuehrer@jfemail.de::8ca59597-e040-44e3-933e-858512a6fa24" providerId="AD" clId="Web-{91039EEA-4900-136F-F660-F8F8138A469C}" dt="2023-01-13T12:46:18.839" v="133"/>
          <ac:spMkLst>
            <pc:docMk/>
            <pc:sldMk cId="874369783" sldId="275"/>
            <ac:spMk id="7" creationId="{7011BC7A-64D5-28D6-C479-F7989CDCB1A7}"/>
          </ac:spMkLst>
        </pc:spChg>
      </pc:sldChg>
      <pc:sldChg chg="addAnim modAnim">
        <pc:chgData name="Elke Führer" userId="S::fuehrer@jfemail.de::8ca59597-e040-44e3-933e-858512a6fa24" providerId="AD" clId="Web-{91039EEA-4900-136F-F660-F8F8138A469C}" dt="2023-01-13T11:41:38.434" v="2"/>
        <pc:sldMkLst>
          <pc:docMk/>
          <pc:sldMk cId="2674939199" sldId="277"/>
        </pc:sldMkLst>
      </pc:sldChg>
      <pc:sldChg chg="addAnim modAnim">
        <pc:chgData name="Elke Führer" userId="S::fuehrer@jfemail.de::8ca59597-e040-44e3-933e-858512a6fa24" providerId="AD" clId="Web-{91039EEA-4900-136F-F660-F8F8138A469C}" dt="2023-01-13T11:41:50.185" v="4"/>
        <pc:sldMkLst>
          <pc:docMk/>
          <pc:sldMk cId="2514756409" sldId="279"/>
        </pc:sldMkLst>
      </pc:sldChg>
      <pc:sldChg chg="addSp delSp modSp">
        <pc:chgData name="Elke Führer" userId="S::fuehrer@jfemail.de::8ca59597-e040-44e3-933e-858512a6fa24" providerId="AD" clId="Web-{91039EEA-4900-136F-F660-F8F8138A469C}" dt="2023-01-13T12:37:00.664" v="48"/>
        <pc:sldMkLst>
          <pc:docMk/>
          <pc:sldMk cId="552816857" sldId="280"/>
        </pc:sldMkLst>
        <pc:spChg chg="del">
          <ac:chgData name="Elke Führer" userId="S::fuehrer@jfemail.de::8ca59597-e040-44e3-933e-858512a6fa24" providerId="AD" clId="Web-{91039EEA-4900-136F-F660-F8F8138A469C}" dt="2023-01-13T12:33:16.782" v="35"/>
          <ac:spMkLst>
            <pc:docMk/>
            <pc:sldMk cId="552816857" sldId="280"/>
            <ac:spMk id="2" creationId="{D5C4DFB9-6C9C-8017-A4C6-F3EC77F67A7A}"/>
          </ac:spMkLst>
        </pc:spChg>
        <pc:spChg chg="mod">
          <ac:chgData name="Elke Führer" userId="S::fuehrer@jfemail.de::8ca59597-e040-44e3-933e-858512a6fa24" providerId="AD" clId="Web-{91039EEA-4900-136F-F660-F8F8138A469C}" dt="2023-01-13T12:33:19.891" v="36" actId="1076"/>
          <ac:spMkLst>
            <pc:docMk/>
            <pc:sldMk cId="552816857" sldId="280"/>
            <ac:spMk id="3" creationId="{449373ED-3DEC-2728-8316-FF1575A98BA7}"/>
          </ac:spMkLst>
        </pc:spChg>
        <pc:picChg chg="add del mod">
          <ac:chgData name="Elke Führer" userId="S::fuehrer@jfemail.de::8ca59597-e040-44e3-933e-858512a6fa24" providerId="AD" clId="Web-{91039EEA-4900-136F-F660-F8F8138A469C}" dt="2023-01-13T12:37:00.664" v="48"/>
          <ac:picMkLst>
            <pc:docMk/>
            <pc:sldMk cId="552816857" sldId="280"/>
            <ac:picMk id="6" creationId="{8BF4A096-CC99-D8B3-B0B6-1C02B1D8BF29}"/>
          </ac:picMkLst>
        </pc:picChg>
      </pc:sldChg>
      <pc:sldChg chg="delSp">
        <pc:chgData name="Elke Führer" userId="S::fuehrer@jfemail.de::8ca59597-e040-44e3-933e-858512a6fa24" providerId="AD" clId="Web-{91039EEA-4900-136F-F660-F8F8138A469C}" dt="2023-01-13T11:40:45.605" v="0"/>
        <pc:sldMkLst>
          <pc:docMk/>
          <pc:sldMk cId="11967292" sldId="283"/>
        </pc:sldMkLst>
        <pc:spChg chg="del">
          <ac:chgData name="Elke Führer" userId="S::fuehrer@jfemail.de::8ca59597-e040-44e3-933e-858512a6fa24" providerId="AD" clId="Web-{91039EEA-4900-136F-F660-F8F8138A469C}" dt="2023-01-13T11:40:45.605" v="0"/>
          <ac:spMkLst>
            <pc:docMk/>
            <pc:sldMk cId="11967292" sldId="283"/>
            <ac:spMk id="3" creationId="{86A1246F-A3F0-2B45-1453-CA8E7ED73456}"/>
          </ac:spMkLst>
        </pc:spChg>
      </pc:sldChg>
      <pc:sldChg chg="modSp del">
        <pc:chgData name="Elke Führer" userId="S::fuehrer@jfemail.de::8ca59597-e040-44e3-933e-858512a6fa24" providerId="AD" clId="Web-{91039EEA-4900-136F-F660-F8F8138A469C}" dt="2023-01-13T15:09:29.306" v="1388"/>
        <pc:sldMkLst>
          <pc:docMk/>
          <pc:sldMk cId="3297183045" sldId="285"/>
        </pc:sldMkLst>
        <pc:spChg chg="mod">
          <ac:chgData name="Elke Führer" userId="S::fuehrer@jfemail.de::8ca59597-e040-44e3-933e-858512a6fa24" providerId="AD" clId="Web-{91039EEA-4900-136F-F660-F8F8138A469C}" dt="2023-01-13T14:15:24.601" v="1387" actId="20577"/>
          <ac:spMkLst>
            <pc:docMk/>
            <pc:sldMk cId="3297183045" sldId="285"/>
            <ac:spMk id="2" creationId="{5700E6D7-65C7-3433-8937-B31867AA6639}"/>
          </ac:spMkLst>
        </pc:spChg>
        <pc:spChg chg="mod">
          <ac:chgData name="Elke Führer" userId="S::fuehrer@jfemail.de::8ca59597-e040-44e3-933e-858512a6fa24" providerId="AD" clId="Web-{91039EEA-4900-136F-F660-F8F8138A469C}" dt="2023-01-13T14:13:23.769" v="1264" actId="20577"/>
          <ac:spMkLst>
            <pc:docMk/>
            <pc:sldMk cId="3297183045" sldId="285"/>
            <ac:spMk id="3" creationId="{30E4E314-AECC-88E8-DCC5-50979F98334F}"/>
          </ac:spMkLst>
        </pc:spChg>
      </pc:sldChg>
      <pc:sldChg chg="delSp modSp delAnim">
        <pc:chgData name="Elke Führer" userId="S::fuehrer@jfemail.de::8ca59597-e040-44e3-933e-858512a6fa24" providerId="AD" clId="Web-{91039EEA-4900-136F-F660-F8F8138A469C}" dt="2023-01-13T14:12:30.657" v="1257" actId="20577"/>
        <pc:sldMkLst>
          <pc:docMk/>
          <pc:sldMk cId="1348206451" sldId="286"/>
        </pc:sldMkLst>
        <pc:spChg chg="mod">
          <ac:chgData name="Elke Führer" userId="S::fuehrer@jfemail.de::8ca59597-e040-44e3-933e-858512a6fa24" providerId="AD" clId="Web-{91039EEA-4900-136F-F660-F8F8138A469C}" dt="2023-01-13T14:12:30.657" v="1257" actId="20577"/>
          <ac:spMkLst>
            <pc:docMk/>
            <pc:sldMk cId="1348206451" sldId="286"/>
            <ac:spMk id="3" creationId="{449373ED-3DEC-2728-8316-FF1575A98BA7}"/>
          </ac:spMkLst>
        </pc:spChg>
        <pc:spChg chg="mod">
          <ac:chgData name="Elke Führer" userId="S::fuehrer@jfemail.de::8ca59597-e040-44e3-933e-858512a6fa24" providerId="AD" clId="Web-{91039EEA-4900-136F-F660-F8F8138A469C}" dt="2023-01-13T14:11:41.015" v="1218" actId="20577"/>
          <ac:spMkLst>
            <pc:docMk/>
            <pc:sldMk cId="1348206451" sldId="286"/>
            <ac:spMk id="8" creationId="{D791401C-6507-77C2-5E3B-2A4C9F395827}"/>
          </ac:spMkLst>
        </pc:spChg>
        <pc:picChg chg="del">
          <ac:chgData name="Elke Führer" userId="S::fuehrer@jfemail.de::8ca59597-e040-44e3-933e-858512a6fa24" providerId="AD" clId="Web-{91039EEA-4900-136F-F660-F8F8138A469C}" dt="2023-01-13T14:10:59.764" v="1214"/>
          <ac:picMkLst>
            <pc:docMk/>
            <pc:sldMk cId="1348206451" sldId="286"/>
            <ac:picMk id="2" creationId="{AB02CD81-0A81-09B1-8FFD-E12501628D5E}"/>
          </ac:picMkLst>
        </pc:picChg>
        <pc:picChg chg="del">
          <ac:chgData name="Elke Führer" userId="S::fuehrer@jfemail.de::8ca59597-e040-44e3-933e-858512a6fa24" providerId="AD" clId="Web-{91039EEA-4900-136F-F660-F8F8138A469C}" dt="2023-01-13T14:11:00.920" v="1215"/>
          <ac:picMkLst>
            <pc:docMk/>
            <pc:sldMk cId="1348206451" sldId="286"/>
            <ac:picMk id="7" creationId="{E46DCB78-F0CA-C07B-53A1-EA7325E8D12E}"/>
          </ac:picMkLst>
        </pc:picChg>
      </pc:sldChg>
      <pc:sldChg chg="modSp">
        <pc:chgData name="Elke Führer" userId="S::fuehrer@jfemail.de::8ca59597-e040-44e3-933e-858512a6fa24" providerId="AD" clId="Web-{91039EEA-4900-136F-F660-F8F8138A469C}" dt="2023-01-13T12:48:56.344" v="152" actId="20577"/>
        <pc:sldMkLst>
          <pc:docMk/>
          <pc:sldMk cId="3780589464" sldId="287"/>
        </pc:sldMkLst>
        <pc:spChg chg="mod">
          <ac:chgData name="Elke Führer" userId="S::fuehrer@jfemail.de::8ca59597-e040-44e3-933e-858512a6fa24" providerId="AD" clId="Web-{91039EEA-4900-136F-F660-F8F8138A469C}" dt="2023-01-13T12:48:21.389" v="142" actId="20577"/>
          <ac:spMkLst>
            <pc:docMk/>
            <pc:sldMk cId="3780589464" sldId="287"/>
            <ac:spMk id="4" creationId="{F356D946-40DD-BE36-14B6-15CD67511C42}"/>
          </ac:spMkLst>
        </pc:spChg>
        <pc:spChg chg="mod">
          <ac:chgData name="Elke Führer" userId="S::fuehrer@jfemail.de::8ca59597-e040-44e3-933e-858512a6fa24" providerId="AD" clId="Web-{91039EEA-4900-136F-F660-F8F8138A469C}" dt="2023-01-13T12:48:56.344" v="152" actId="20577"/>
          <ac:spMkLst>
            <pc:docMk/>
            <pc:sldMk cId="3780589464" sldId="287"/>
            <ac:spMk id="6" creationId="{5C6C451D-3EC0-C442-2239-FB4EA23FCF6C}"/>
          </ac:spMkLst>
        </pc:spChg>
      </pc:sldChg>
      <pc:sldChg chg="modSp">
        <pc:chgData name="Elke Führer" userId="S::fuehrer@jfemail.de::8ca59597-e040-44e3-933e-858512a6fa24" providerId="AD" clId="Web-{91039EEA-4900-136F-F660-F8F8138A469C}" dt="2023-01-13T13:05:23.985" v="501" actId="20577"/>
        <pc:sldMkLst>
          <pc:docMk/>
          <pc:sldMk cId="253461663" sldId="288"/>
        </pc:sldMkLst>
        <pc:spChg chg="mod">
          <ac:chgData name="Elke Führer" userId="S::fuehrer@jfemail.de::8ca59597-e040-44e3-933e-858512a6fa24" providerId="AD" clId="Web-{91039EEA-4900-136F-F660-F8F8138A469C}" dt="2023-01-13T13:05:23.985" v="501" actId="20577"/>
          <ac:spMkLst>
            <pc:docMk/>
            <pc:sldMk cId="253461663" sldId="288"/>
            <ac:spMk id="6" creationId="{5C6C451D-3EC0-C442-2239-FB4EA23FCF6C}"/>
          </ac:spMkLst>
        </pc:spChg>
      </pc:sldChg>
      <pc:sldChg chg="modSp">
        <pc:chgData name="Elke Führer" userId="S::fuehrer@jfemail.de::8ca59597-e040-44e3-933e-858512a6fa24" providerId="AD" clId="Web-{91039EEA-4900-136F-F660-F8F8138A469C}" dt="2023-01-13T13:56:31.077" v="940" actId="20577"/>
        <pc:sldMkLst>
          <pc:docMk/>
          <pc:sldMk cId="791774365" sldId="289"/>
        </pc:sldMkLst>
        <pc:spChg chg="mod">
          <ac:chgData name="Elke Führer" userId="S::fuehrer@jfemail.de::8ca59597-e040-44e3-933e-858512a6fa24" providerId="AD" clId="Web-{91039EEA-4900-136F-F660-F8F8138A469C}" dt="2023-01-13T13:56:31.077" v="940" actId="20577"/>
          <ac:spMkLst>
            <pc:docMk/>
            <pc:sldMk cId="791774365" sldId="289"/>
            <ac:spMk id="6" creationId="{5C6C451D-3EC0-C442-2239-FB4EA23FCF6C}"/>
          </ac:spMkLst>
        </pc:spChg>
      </pc:sldChg>
      <pc:sldChg chg="modSp">
        <pc:chgData name="Elke Führer" userId="S::fuehrer@jfemail.de::8ca59597-e040-44e3-933e-858512a6fa24" providerId="AD" clId="Web-{91039EEA-4900-136F-F660-F8F8138A469C}" dt="2023-01-13T14:10:53.576" v="1213" actId="20577"/>
        <pc:sldMkLst>
          <pc:docMk/>
          <pc:sldMk cId="2500044394" sldId="290"/>
        </pc:sldMkLst>
        <pc:spChg chg="mod">
          <ac:chgData name="Elke Führer" userId="S::fuehrer@jfemail.de::8ca59597-e040-44e3-933e-858512a6fa24" providerId="AD" clId="Web-{91039EEA-4900-136F-F660-F8F8138A469C}" dt="2023-01-13T14:10:53.576" v="1213" actId="20577"/>
          <ac:spMkLst>
            <pc:docMk/>
            <pc:sldMk cId="2500044394" sldId="290"/>
            <ac:spMk id="6" creationId="{5C6C451D-3EC0-C442-2239-FB4EA23FCF6C}"/>
          </ac:spMkLst>
        </pc:spChg>
      </pc:sldChg>
      <pc:sldChg chg="addSp delSp modSp add replId">
        <pc:chgData name="Elke Führer" userId="S::fuehrer@jfemail.de::8ca59597-e040-44e3-933e-858512a6fa24" providerId="AD" clId="Web-{91039EEA-4900-136F-F660-F8F8138A469C}" dt="2023-01-13T12:37:19.196" v="52" actId="14100"/>
        <pc:sldMkLst>
          <pc:docMk/>
          <pc:sldMk cId="3256414613" sldId="291"/>
        </pc:sldMkLst>
        <pc:spChg chg="del">
          <ac:chgData name="Elke Führer" userId="S::fuehrer@jfemail.de::8ca59597-e040-44e3-933e-858512a6fa24" providerId="AD" clId="Web-{91039EEA-4900-136F-F660-F8F8138A469C}" dt="2023-01-13T12:34:18.956" v="45"/>
          <ac:spMkLst>
            <pc:docMk/>
            <pc:sldMk cId="3256414613" sldId="291"/>
            <ac:spMk id="2" creationId="{D5C4DFB9-6C9C-8017-A4C6-F3EC77F67A7A}"/>
          </ac:spMkLst>
        </pc:spChg>
        <pc:spChg chg="mod">
          <ac:chgData name="Elke Führer" userId="S::fuehrer@jfemail.de::8ca59597-e040-44e3-933e-858512a6fa24" providerId="AD" clId="Web-{91039EEA-4900-136F-F660-F8F8138A469C}" dt="2023-01-13T12:34:22.565" v="46" actId="1076"/>
          <ac:spMkLst>
            <pc:docMk/>
            <pc:sldMk cId="3256414613" sldId="291"/>
            <ac:spMk id="3" creationId="{449373ED-3DEC-2728-8316-FF1575A98BA7}"/>
          </ac:spMkLst>
        </pc:spChg>
        <pc:picChg chg="add mod">
          <ac:chgData name="Elke Führer" userId="S::fuehrer@jfemail.de::8ca59597-e040-44e3-933e-858512a6fa24" providerId="AD" clId="Web-{91039EEA-4900-136F-F660-F8F8138A469C}" dt="2023-01-13T12:37:19.196" v="52" actId="14100"/>
          <ac:picMkLst>
            <pc:docMk/>
            <pc:sldMk cId="3256414613" sldId="291"/>
            <ac:picMk id="6" creationId="{2A2F6B05-DF13-CF49-1873-FA6B6550B2FA}"/>
          </ac:picMkLst>
        </pc:picChg>
      </pc:sldChg>
    </pc:docChg>
  </pc:docChgLst>
  <pc:docChgLst>
    <pc:chgData name="Elke Führer" userId="S::fuehrer@jfemail.de::8ca59597-e040-44e3-933e-858512a6fa24" providerId="AD" clId="Web-{FB2CCFB2-B41E-6666-1FA5-73C6C80CC562}"/>
    <pc:docChg chg="modSld">
      <pc:chgData name="Elke Führer" userId="S::fuehrer@jfemail.de::8ca59597-e040-44e3-933e-858512a6fa24" providerId="AD" clId="Web-{FB2CCFB2-B41E-6666-1FA5-73C6C80CC562}" dt="2023-02-22T11:17:53.212" v="0"/>
      <pc:docMkLst>
        <pc:docMk/>
      </pc:docMkLst>
      <pc:sldChg chg="delAnim">
        <pc:chgData name="Elke Führer" userId="S::fuehrer@jfemail.de::8ca59597-e040-44e3-933e-858512a6fa24" providerId="AD" clId="Web-{FB2CCFB2-B41E-6666-1FA5-73C6C80CC562}" dt="2023-02-22T11:17:53.212" v="0"/>
        <pc:sldMkLst>
          <pc:docMk/>
          <pc:sldMk cId="2499474237" sldId="284"/>
        </pc:sldMkLst>
      </pc:sldChg>
    </pc:docChg>
  </pc:docChgLst>
  <pc:docChgLst>
    <pc:chgData name="Elke Führer" userId="S::fuehrer@jfemail.de::8ca59597-e040-44e3-933e-858512a6fa24" providerId="AD" clId="Web-{C13C3305-F716-02C4-CA41-F5ED9C96678D}"/>
    <pc:docChg chg="modSld">
      <pc:chgData name="Elke Führer" userId="S::fuehrer@jfemail.de::8ca59597-e040-44e3-933e-858512a6fa24" providerId="AD" clId="Web-{C13C3305-F716-02C4-CA41-F5ED9C96678D}" dt="2023-05-06T12:47:23.167" v="10" actId="20577"/>
      <pc:docMkLst>
        <pc:docMk/>
      </pc:docMkLst>
      <pc:sldChg chg="modSp">
        <pc:chgData name="Elke Führer" userId="S::fuehrer@jfemail.de::8ca59597-e040-44e3-933e-858512a6fa24" providerId="AD" clId="Web-{C13C3305-F716-02C4-CA41-F5ED9C96678D}" dt="2023-05-06T12:47:23.167" v="10" actId="20577"/>
        <pc:sldMkLst>
          <pc:docMk/>
          <pc:sldMk cId="552816857" sldId="280"/>
        </pc:sldMkLst>
        <pc:spChg chg="mod">
          <ac:chgData name="Elke Führer" userId="S::fuehrer@jfemail.de::8ca59597-e040-44e3-933e-858512a6fa24" providerId="AD" clId="Web-{C13C3305-F716-02C4-CA41-F5ED9C96678D}" dt="2023-05-06T12:47:23.167" v="10" actId="20577"/>
          <ac:spMkLst>
            <pc:docMk/>
            <pc:sldMk cId="552816857" sldId="280"/>
            <ac:spMk id="6" creationId="{DF0BF7C6-DEE7-2D5C-071A-BE4D5700993F}"/>
          </ac:spMkLst>
        </pc:spChg>
      </pc:sldChg>
    </pc:docChg>
  </pc:docChgLst>
  <pc:docChgLst>
    <pc:chgData name="Elke Führer" userId="S::fuehrer@jfemail.de::8ca59597-e040-44e3-933e-858512a6fa24" providerId="AD" clId="Web-{C0522105-380C-F77C-6C39-429302992175}"/>
    <pc:docChg chg="modSld">
      <pc:chgData name="Elke Führer" userId="S::fuehrer@jfemail.de::8ca59597-e040-44e3-933e-858512a6fa24" providerId="AD" clId="Web-{C0522105-380C-F77C-6C39-429302992175}" dt="2023-02-14T12:08:49.956" v="117" actId="1076"/>
      <pc:docMkLst>
        <pc:docMk/>
      </pc:docMkLst>
      <pc:sldChg chg="addSp modSp">
        <pc:chgData name="Elke Führer" userId="S::fuehrer@jfemail.de::8ca59597-e040-44e3-933e-858512a6fa24" providerId="AD" clId="Web-{C0522105-380C-F77C-6C39-429302992175}" dt="2023-02-14T12:05:42.075" v="78" actId="1076"/>
        <pc:sldMkLst>
          <pc:docMk/>
          <pc:sldMk cId="483768470" sldId="262"/>
        </pc:sldMkLst>
        <pc:spChg chg="mod">
          <ac:chgData name="Elke Führer" userId="S::fuehrer@jfemail.de::8ca59597-e040-44e3-933e-858512a6fa24" providerId="AD" clId="Web-{C0522105-380C-F77C-6C39-429302992175}" dt="2023-02-14T12:05:34.949" v="77" actId="14100"/>
          <ac:spMkLst>
            <pc:docMk/>
            <pc:sldMk cId="483768470" sldId="262"/>
            <ac:spMk id="2" creationId="{A4262273-F25F-AA4A-B280-60719EAC61A5}"/>
          </ac:spMkLst>
        </pc:spChg>
        <pc:spChg chg="add mod">
          <ac:chgData name="Elke Führer" userId="S::fuehrer@jfemail.de::8ca59597-e040-44e3-933e-858512a6fa24" providerId="AD" clId="Web-{C0522105-380C-F77C-6C39-429302992175}" dt="2023-02-14T12:05:42.075" v="78" actId="1076"/>
          <ac:spMkLst>
            <pc:docMk/>
            <pc:sldMk cId="483768470" sldId="262"/>
            <ac:spMk id="4" creationId="{AA8C3E6A-40B2-65BF-4A7C-478FCF10203A}"/>
          </ac:spMkLst>
        </pc:spChg>
      </pc:sldChg>
      <pc:sldChg chg="delCm">
        <pc:chgData name="Elke Führer" userId="S::fuehrer@jfemail.de::8ca59597-e040-44e3-933e-858512a6fa24" providerId="AD" clId="Web-{C0522105-380C-F77C-6C39-429302992175}" dt="2023-02-14T12:01:51.035" v="26"/>
        <pc:sldMkLst>
          <pc:docMk/>
          <pc:sldMk cId="527007812" sldId="27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lke Führer" userId="S::fuehrer@jfemail.de::8ca59597-e040-44e3-933e-858512a6fa24" providerId="AD" clId="Web-{C0522105-380C-F77C-6C39-429302992175}" dt="2023-02-14T12:01:51.035" v="26"/>
              <pc2:cmMkLst xmlns:pc2="http://schemas.microsoft.com/office/powerpoint/2019/9/main/command">
                <pc:docMk/>
                <pc:sldMk cId="527007812" sldId="272"/>
                <pc2:cmMk id="{052B4DA2-8BA3-4A3B-8E9B-A412C0EC19EA}"/>
              </pc2:cmMkLst>
            </pc226:cmChg>
          </p:ext>
        </pc:extLst>
      </pc:sldChg>
      <pc:sldChg chg="modSp">
        <pc:chgData name="Elke Führer" userId="S::fuehrer@jfemail.de::8ca59597-e040-44e3-933e-858512a6fa24" providerId="AD" clId="Web-{C0522105-380C-F77C-6C39-429302992175}" dt="2023-02-14T11:58:36.200" v="11" actId="20577"/>
        <pc:sldMkLst>
          <pc:docMk/>
          <pc:sldMk cId="3994371777" sldId="274"/>
        </pc:sldMkLst>
        <pc:spChg chg="mod">
          <ac:chgData name="Elke Führer" userId="S::fuehrer@jfemail.de::8ca59597-e040-44e3-933e-858512a6fa24" providerId="AD" clId="Web-{C0522105-380C-F77C-6C39-429302992175}" dt="2023-02-14T11:57:43.886" v="8" actId="20577"/>
          <ac:spMkLst>
            <pc:docMk/>
            <pc:sldMk cId="3994371777" sldId="274"/>
            <ac:spMk id="4" creationId="{F356D946-40DD-BE36-14B6-15CD67511C42}"/>
          </ac:spMkLst>
        </pc:spChg>
        <pc:spChg chg="mod">
          <ac:chgData name="Elke Führer" userId="S::fuehrer@jfemail.de::8ca59597-e040-44e3-933e-858512a6fa24" providerId="AD" clId="Web-{C0522105-380C-F77C-6C39-429302992175}" dt="2023-02-14T11:58:36.200" v="11" actId="20577"/>
          <ac:spMkLst>
            <pc:docMk/>
            <pc:sldMk cId="3994371777" sldId="274"/>
            <ac:spMk id="6" creationId="{5C6C451D-3EC0-C442-2239-FB4EA23FCF6C}"/>
          </ac:spMkLst>
        </pc:spChg>
      </pc:sldChg>
      <pc:sldChg chg="modSp">
        <pc:chgData name="Elke Führer" userId="S::fuehrer@jfemail.de::8ca59597-e040-44e3-933e-858512a6fa24" providerId="AD" clId="Web-{C0522105-380C-F77C-6C39-429302992175}" dt="2023-02-14T12:01:33.285" v="25" actId="20577"/>
        <pc:sldMkLst>
          <pc:docMk/>
          <pc:sldMk cId="1348206451" sldId="286"/>
        </pc:sldMkLst>
        <pc:spChg chg="mod">
          <ac:chgData name="Elke Führer" userId="S::fuehrer@jfemail.de::8ca59597-e040-44e3-933e-858512a6fa24" providerId="AD" clId="Web-{C0522105-380C-F77C-6C39-429302992175}" dt="2023-02-14T12:01:33.285" v="25" actId="20577"/>
          <ac:spMkLst>
            <pc:docMk/>
            <pc:sldMk cId="1348206451" sldId="286"/>
            <ac:spMk id="8" creationId="{D791401C-6507-77C2-5E3B-2A4C9F395827}"/>
          </ac:spMkLst>
        </pc:spChg>
      </pc:sldChg>
      <pc:sldChg chg="modSp">
        <pc:chgData name="Elke Führer" userId="S::fuehrer@jfemail.de::8ca59597-e040-44e3-933e-858512a6fa24" providerId="AD" clId="Web-{C0522105-380C-F77C-6C39-429302992175}" dt="2023-02-14T11:57:35.511" v="7" actId="20577"/>
        <pc:sldMkLst>
          <pc:docMk/>
          <pc:sldMk cId="3780589464" sldId="287"/>
        </pc:sldMkLst>
        <pc:spChg chg="mod">
          <ac:chgData name="Elke Führer" userId="S::fuehrer@jfemail.de::8ca59597-e040-44e3-933e-858512a6fa24" providerId="AD" clId="Web-{C0522105-380C-F77C-6C39-429302992175}" dt="2023-02-14T11:57:35.511" v="7" actId="20577"/>
          <ac:spMkLst>
            <pc:docMk/>
            <pc:sldMk cId="3780589464" sldId="287"/>
            <ac:spMk id="6" creationId="{5C6C451D-3EC0-C442-2239-FB4EA23FCF6C}"/>
          </ac:spMkLst>
        </pc:spChg>
      </pc:sldChg>
      <pc:sldChg chg="modSp">
        <pc:chgData name="Elke Führer" userId="S::fuehrer@jfemail.de::8ca59597-e040-44e3-933e-858512a6fa24" providerId="AD" clId="Web-{C0522105-380C-F77C-6C39-429302992175}" dt="2023-02-14T11:59:38.624" v="21" actId="20577"/>
        <pc:sldMkLst>
          <pc:docMk/>
          <pc:sldMk cId="253461663" sldId="288"/>
        </pc:sldMkLst>
        <pc:spChg chg="mod">
          <ac:chgData name="Elke Führer" userId="S::fuehrer@jfemail.de::8ca59597-e040-44e3-933e-858512a6fa24" providerId="AD" clId="Web-{C0522105-380C-F77C-6C39-429302992175}" dt="2023-02-14T11:59:38.624" v="21" actId="20577"/>
          <ac:spMkLst>
            <pc:docMk/>
            <pc:sldMk cId="253461663" sldId="288"/>
            <ac:spMk id="6" creationId="{5C6C451D-3EC0-C442-2239-FB4EA23FCF6C}"/>
          </ac:spMkLst>
        </pc:spChg>
      </pc:sldChg>
      <pc:sldChg chg="modSp">
        <pc:chgData name="Elke Führer" userId="S::fuehrer@jfemail.de::8ca59597-e040-44e3-933e-858512a6fa24" providerId="AD" clId="Web-{C0522105-380C-F77C-6C39-429302992175}" dt="2023-02-14T12:00:51.299" v="23" actId="20577"/>
        <pc:sldMkLst>
          <pc:docMk/>
          <pc:sldMk cId="791774365" sldId="289"/>
        </pc:sldMkLst>
        <pc:spChg chg="mod">
          <ac:chgData name="Elke Führer" userId="S::fuehrer@jfemail.de::8ca59597-e040-44e3-933e-858512a6fa24" providerId="AD" clId="Web-{C0522105-380C-F77C-6C39-429302992175}" dt="2023-02-14T12:00:51.299" v="23" actId="20577"/>
          <ac:spMkLst>
            <pc:docMk/>
            <pc:sldMk cId="791774365" sldId="289"/>
            <ac:spMk id="6" creationId="{5C6C451D-3EC0-C442-2239-FB4EA23FCF6C}"/>
          </ac:spMkLst>
        </pc:spChg>
      </pc:sldChg>
      <pc:sldChg chg="modSp">
        <pc:chgData name="Elke Führer" userId="S::fuehrer@jfemail.de::8ca59597-e040-44e3-933e-858512a6fa24" providerId="AD" clId="Web-{C0522105-380C-F77C-6C39-429302992175}" dt="2023-02-14T12:08:49.956" v="117" actId="1076"/>
        <pc:sldMkLst>
          <pc:docMk/>
          <pc:sldMk cId="3762394018" sldId="294"/>
        </pc:sldMkLst>
        <pc:spChg chg="mod">
          <ac:chgData name="Elke Führer" userId="S::fuehrer@jfemail.de::8ca59597-e040-44e3-933e-858512a6fa24" providerId="AD" clId="Web-{C0522105-380C-F77C-6C39-429302992175}" dt="2023-02-14T12:08:49.956" v="117" actId="1076"/>
          <ac:spMkLst>
            <pc:docMk/>
            <pc:sldMk cId="3762394018" sldId="294"/>
            <ac:spMk id="6" creationId="{5C6C451D-3EC0-C442-2239-FB4EA23FCF6C}"/>
          </ac:spMkLst>
        </pc:spChg>
        <pc:picChg chg="mod">
          <ac:chgData name="Elke Führer" userId="S::fuehrer@jfemail.de::8ca59597-e040-44e3-933e-858512a6fa24" providerId="AD" clId="Web-{C0522105-380C-F77C-6C39-429302992175}" dt="2023-02-14T12:07:22.578" v="93" actId="1076"/>
          <ac:picMkLst>
            <pc:docMk/>
            <pc:sldMk cId="3762394018" sldId="294"/>
            <ac:picMk id="2" creationId="{C55811C2-C9E5-8963-A881-BCFC48F2D1F5}"/>
          </ac:picMkLst>
        </pc:picChg>
      </pc:sldChg>
    </pc:docChg>
  </pc:docChgLst>
  <pc:docChgLst>
    <pc:chgData name="Elke Führer" userId="S::fuehrer@jfemail.de::8ca59597-e040-44e3-933e-858512a6fa24" providerId="AD" clId="Web-{EB60E438-F2EC-0086-DD1B-35466949502E}"/>
    <pc:docChg chg="modSld">
      <pc:chgData name="Elke Führer" userId="S::fuehrer@jfemail.de::8ca59597-e040-44e3-933e-858512a6fa24" providerId="AD" clId="Web-{EB60E438-F2EC-0086-DD1B-35466949502E}" dt="2023-02-14T12:20:14.293" v="2" actId="14100"/>
      <pc:docMkLst>
        <pc:docMk/>
      </pc:docMkLst>
      <pc:sldChg chg="modSp">
        <pc:chgData name="Elke Führer" userId="S::fuehrer@jfemail.de::8ca59597-e040-44e3-933e-858512a6fa24" providerId="AD" clId="Web-{EB60E438-F2EC-0086-DD1B-35466949502E}" dt="2023-02-14T12:20:14.293" v="2" actId="14100"/>
        <pc:sldMkLst>
          <pc:docMk/>
          <pc:sldMk cId="483768470" sldId="262"/>
        </pc:sldMkLst>
        <pc:spChg chg="mod">
          <ac:chgData name="Elke Führer" userId="S::fuehrer@jfemail.de::8ca59597-e040-44e3-933e-858512a6fa24" providerId="AD" clId="Web-{EB60E438-F2EC-0086-DD1B-35466949502E}" dt="2023-02-14T12:20:14.293" v="2" actId="14100"/>
          <ac:spMkLst>
            <pc:docMk/>
            <pc:sldMk cId="483768470" sldId="262"/>
            <ac:spMk id="4" creationId="{AA8C3E6A-40B2-65BF-4A7C-478FCF10203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356FB019-09A6-97E2-EA1B-BAB6916F58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CD7E23F-9823-0C0A-7448-F82135CEE0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8941CC-5956-194C-BDE6-D252BEC6AE80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8626CC4-7128-9941-9A72-8DFB1E03B1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5BCD04-3C44-5246-5A60-876E618C74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360099-86D4-1F4B-8B66-4774622EBA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6314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emf"/><Relationship Id="rId5" Type="http://schemas.openxmlformats.org/officeDocument/2006/relationships/image" Target="../media/image13.jpg"/><Relationship Id="rId4" Type="http://schemas.openxmlformats.org/officeDocument/2006/relationships/image" Target="../media/image9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emf"/><Relationship Id="rId4" Type="http://schemas.openxmlformats.org/officeDocument/2006/relationships/image" Target="../media/image4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6.emf"/><Relationship Id="rId4" Type="http://schemas.openxmlformats.org/officeDocument/2006/relationships/image" Target="../media/image4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emf"/><Relationship Id="rId5" Type="http://schemas.openxmlformats.org/officeDocument/2006/relationships/image" Target="../media/image13.jpg"/><Relationship Id="rId4" Type="http://schemas.openxmlformats.org/officeDocument/2006/relationships/image" Target="../media/image9.emf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6.emf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4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E8071BDE-5491-5149-BD3A-3FBF3C16F6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4DECDE3-606D-1542-90E0-44A3358858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6929" y="-2805"/>
            <a:ext cx="7296031" cy="11489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5F79448-494B-4343-A9B7-E0C30FB52A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12692" y="176211"/>
            <a:ext cx="2322906" cy="69754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459CF25-9E4C-C748-9088-D7BEF40CDE2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58560" y="236855"/>
            <a:ext cx="2701524" cy="69754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6C5391E-B50A-D24F-812D-2EFA408BE7B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508760" y="2054624"/>
            <a:ext cx="3182620" cy="45279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5CE474A-FF40-6B45-92C5-8373A14577B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57271" y="4922413"/>
            <a:ext cx="4480629" cy="708800"/>
          </a:xfrm>
          <a:prstGeom prst="rect">
            <a:avLst/>
          </a:prstGeom>
        </p:spPr>
      </p:pic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770AE69-8891-0A4C-99AF-833EBE8CCC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68500" y="2048509"/>
            <a:ext cx="10284460" cy="2657475"/>
          </a:xfrm>
        </p:spPr>
        <p:txBody>
          <a:bodyPr>
            <a:noAutofit/>
          </a:bodyPr>
          <a:lstStyle>
            <a:lvl1pPr marL="0" indent="0">
              <a:lnSpc>
                <a:spcPts val="5400"/>
              </a:lnSpc>
              <a:buNone/>
              <a:defRPr lang="de-DE" sz="6000" b="0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b="1" dirty="0">
                <a:effectLst/>
                <a:latin typeface="Calibri" panose="020F0502020204030204" pitchFamily="34" charset="0"/>
              </a:rPr>
              <a:t>WELCOME</a:t>
            </a:r>
            <a:r>
              <a:rPr lang="de-DE" b="1" dirty="0">
                <a:solidFill>
                  <a:srgbClr val="009DDF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dirty="0">
                <a:effectLst/>
                <a:latin typeface="Calibri" panose="020F0502020204030204" pitchFamily="34" charset="0"/>
              </a:rPr>
              <a:t>TO THE </a:t>
            </a:r>
            <a:br>
              <a:rPr lang="de-DE" dirty="0">
                <a:effectLst/>
                <a:latin typeface="Calibri" panose="020F0502020204030204" pitchFamily="34" charset="0"/>
              </a:rPr>
            </a:br>
            <a:r>
              <a:rPr lang="de-DE" dirty="0">
                <a:effectLst/>
                <a:latin typeface="Calibri" panose="020F0502020204030204" pitchFamily="34" charset="0"/>
              </a:rPr>
              <a:t>BONN PROCESS </a:t>
            </a:r>
            <a:br>
              <a:rPr lang="de-DE" dirty="0">
                <a:effectLst/>
                <a:latin typeface="Calibri" panose="020F0502020204030204" pitchFamily="34" charset="0"/>
              </a:rPr>
            </a:br>
            <a:r>
              <a:rPr lang="de-DE" dirty="0">
                <a:effectLst/>
                <a:latin typeface="Calibri" panose="020F0502020204030204" pitchFamily="34" charset="0"/>
              </a:rPr>
              <a:t>EXCHANGE FORUM </a:t>
            </a:r>
            <a:br>
              <a:rPr lang="de-DE" dirty="0">
                <a:effectLst/>
                <a:latin typeface="Calibri" panose="020F0502020204030204" pitchFamily="34" charset="0"/>
              </a:rPr>
            </a:br>
            <a:r>
              <a:rPr lang="de-DE" dirty="0">
                <a:effectLst/>
                <a:latin typeface="Calibri" panose="020F0502020204030204" pitchFamily="34" charset="0"/>
              </a:rPr>
              <a:t>ON NATIONAL PROCESSES</a:t>
            </a:r>
            <a:r>
              <a:rPr lang="de-DE" b="1" dirty="0">
                <a:solidFill>
                  <a:srgbClr val="FCBD00"/>
                </a:solidFill>
                <a:effectLst/>
                <a:latin typeface="Calibri" panose="020F0502020204030204" pitchFamily="34" charset="0"/>
              </a:rPr>
              <a:t>.</a:t>
            </a:r>
            <a:endParaRPr lang="de-DE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759199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E8071BDE-5491-5149-BD3A-3FBF3C16F6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4DECDE3-606D-1542-90E0-44A3358858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6929" y="-2805"/>
            <a:ext cx="7296031" cy="11489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5F79448-494B-4343-A9B7-E0C30FB52A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12692" y="176211"/>
            <a:ext cx="2322906" cy="69754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459CF25-9E4C-C748-9088-D7BEF40CDE2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58560" y="236855"/>
            <a:ext cx="2701524" cy="69754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6C5391E-B50A-D24F-812D-2EFA408BE7B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508760" y="2054624"/>
            <a:ext cx="3182620" cy="45279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5CE474A-FF40-6B45-92C5-8373A14577B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57271" y="3619516"/>
            <a:ext cx="4480629" cy="708800"/>
          </a:xfrm>
          <a:prstGeom prst="rect">
            <a:avLst/>
          </a:prstGeom>
        </p:spPr>
      </p:pic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770AE69-8891-0A4C-99AF-833EBE8CCC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68500" y="2048509"/>
            <a:ext cx="7444192" cy="1380491"/>
          </a:xfrm>
        </p:spPr>
        <p:txBody>
          <a:bodyPr>
            <a:noAutofit/>
          </a:bodyPr>
          <a:lstStyle>
            <a:lvl1pPr marL="0" indent="0">
              <a:lnSpc>
                <a:spcPts val="5400"/>
              </a:lnSpc>
              <a:buNone/>
              <a:defRPr lang="de-DE" sz="6000" b="0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b="1" dirty="0">
                <a:effectLst/>
                <a:latin typeface="Calibri" panose="020F0502020204030204" pitchFamily="34" charset="0"/>
              </a:rPr>
              <a:t>THANK YOU FOR </a:t>
            </a:r>
            <a:br>
              <a:rPr lang="de-DE" b="1" dirty="0">
                <a:effectLst/>
                <a:latin typeface="Calibri" panose="020F0502020204030204" pitchFamily="34" charset="0"/>
              </a:rPr>
            </a:br>
            <a:r>
              <a:rPr lang="de-DE" b="1" dirty="0">
                <a:effectLst/>
                <a:latin typeface="Calibri" panose="020F0502020204030204" pitchFamily="34" charset="0"/>
              </a:rPr>
              <a:t>YOUR ATTENDANCE</a:t>
            </a:r>
            <a:r>
              <a:rPr lang="de-DE" b="1" dirty="0">
                <a:solidFill>
                  <a:srgbClr val="FCBD00"/>
                </a:solidFill>
                <a:effectLst/>
                <a:latin typeface="Calibri" panose="020F0502020204030204" pitchFamily="34" charset="0"/>
              </a:rPr>
              <a:t>.</a:t>
            </a:r>
            <a:endParaRPr lang="de-DE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EA7939E-BEDC-DB4C-A9F3-1823B03A5A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78244"/>
          <a:stretch/>
        </p:blipFill>
        <p:spPr>
          <a:xfrm>
            <a:off x="0" y="6621144"/>
            <a:ext cx="12192000" cy="28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93947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A60EFF-A0E0-1148-BF32-45DE35A4885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16120" y="2931348"/>
            <a:ext cx="5181600" cy="3020372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lang="de-DE" sz="1800" b="0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 err="1">
                <a:effectLst/>
                <a:latin typeface="Calibri" panose="020F0502020204030204" pitchFamily="34" charset="0"/>
              </a:rPr>
              <a:t>Lorem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ipsum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sit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amet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consetetur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sadipscing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elitr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sed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diam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nonumy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eirmod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tempor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invidunt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ut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labore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dolore</a:t>
            </a:r>
            <a:r>
              <a:rPr lang="de-DE" dirty="0">
                <a:effectLst/>
                <a:latin typeface="Calibri" panose="020F0502020204030204" pitchFamily="34" charset="0"/>
              </a:rPr>
              <a:t> magna </a:t>
            </a:r>
            <a:r>
              <a:rPr lang="de-DE" dirty="0" err="1">
                <a:effectLst/>
                <a:latin typeface="Calibri" panose="020F0502020204030204" pitchFamily="34" charset="0"/>
              </a:rPr>
              <a:t>aliquyam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erat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sed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diam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voluptua</a:t>
            </a:r>
            <a:r>
              <a:rPr lang="de-DE" dirty="0">
                <a:effectLst/>
                <a:latin typeface="Calibri" panose="020F0502020204030204" pitchFamily="34" charset="0"/>
              </a:rPr>
              <a:t>. 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7B62D5A-077F-F549-A05B-C5093BB032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8024" y="6263497"/>
            <a:ext cx="1525112" cy="45797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82A89FF-CCFF-EA48-9EF2-8C053B1D1A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33632" y="6271851"/>
            <a:ext cx="1775528" cy="45845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28BA1DE-FA95-C44B-8D92-135050E04F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08733" y="6334635"/>
            <a:ext cx="2286785" cy="408610"/>
          </a:xfrm>
          <a:prstGeom prst="rect">
            <a:avLst/>
          </a:prstGeom>
        </p:spPr>
      </p:pic>
      <p:sp>
        <p:nvSpPr>
          <p:cNvPr id="14" name="Textplatzhalter 19">
            <a:extLst>
              <a:ext uri="{FF2B5EF4-FFF2-40B4-BE49-F238E27FC236}">
                <a16:creationId xmlns:a16="http://schemas.microsoft.com/office/drawing/2014/main" id="{C9360515-DC5B-0740-BFB3-21E163377D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120" y="1010899"/>
            <a:ext cx="5203680" cy="1575779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buNone/>
              <a:defRPr lang="de-DE" sz="3200" b="1" smtClean="0">
                <a:effectLst/>
              </a:defRPr>
            </a:lvl1pPr>
          </a:lstStyle>
          <a:p>
            <a:r>
              <a:rPr lang="de-DE" dirty="0"/>
              <a:t>HERE IS A HEADING </a:t>
            </a:r>
            <a:br>
              <a:rPr lang="de-DE" dirty="0"/>
            </a:br>
            <a:r>
              <a:rPr lang="de-DE" dirty="0"/>
              <a:t>THAT CAN RUN OVER SEVERAL LINES.</a:t>
            </a:r>
            <a:endParaRPr lang="de-DE" dirty="0">
              <a:solidFill>
                <a:srgbClr val="043656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15" name="Bildplatzhalter 7" descr="Ein Bild, das Person, draußen, Menge enthält.&#10;&#10;Automatisch generierte Beschreibung">
            <a:extLst>
              <a:ext uri="{FF2B5EF4-FFF2-40B4-BE49-F238E27FC236}">
                <a16:creationId xmlns:a16="http://schemas.microsoft.com/office/drawing/2014/main" id="{33DC1A13-FC78-9575-0334-5741FC7C12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3546" r="8508"/>
          <a:stretch/>
        </p:blipFill>
        <p:spPr>
          <a:xfrm>
            <a:off x="6096000" y="0"/>
            <a:ext cx="6096000" cy="59817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9FF461A-88A2-8F01-6415-51AA1E11E4F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8258852" cy="255494"/>
          </a:xfrm>
          <a:prstGeom prst="rect">
            <a:avLst/>
          </a:prstGeom>
        </p:spPr>
      </p:pic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E0E172C4-65B6-ED5E-4A9C-B339F9B079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0" y="6422677"/>
            <a:ext cx="3693886" cy="29879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200" b="1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/>
              <a:t>Welcome to the Bonn Process</a:t>
            </a:r>
          </a:p>
        </p:txBody>
      </p:sp>
      <p:sp>
        <p:nvSpPr>
          <p:cNvPr id="17" name="Foliennummernplatzhalter 5">
            <a:extLst>
              <a:ext uri="{FF2B5EF4-FFF2-40B4-BE49-F238E27FC236}">
                <a16:creationId xmlns:a16="http://schemas.microsoft.com/office/drawing/2014/main" id="{990F0FA0-0A35-A147-240B-CC16296CFA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422676"/>
            <a:ext cx="533400" cy="298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rgbClr val="043656"/>
                </a:solidFill>
              </a:defRPr>
            </a:lvl1pPr>
          </a:lstStyle>
          <a:p>
            <a:fld id="{3CE6AED4-8232-1547-B367-C01134879E9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8907820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E8071BDE-5491-5149-BD3A-3FBF3C16F6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4DECDE3-606D-1542-90E0-44A3358858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6929" y="-2805"/>
            <a:ext cx="7296031" cy="11489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5F79448-494B-4343-A9B7-E0C30FB52A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12692" y="176211"/>
            <a:ext cx="2322906" cy="69754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459CF25-9E4C-C748-9088-D7BEF40CDE2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58560" y="236855"/>
            <a:ext cx="2701524" cy="69754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6C5391E-B50A-D24F-812D-2EFA408BE7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47406" b="3850"/>
          <a:stretch/>
        </p:blipFill>
        <p:spPr>
          <a:xfrm>
            <a:off x="0" y="2054624"/>
            <a:ext cx="1673860" cy="43535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5CE474A-FF40-6B45-92C5-8373A14577B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57271" y="4922413"/>
            <a:ext cx="4480629" cy="708800"/>
          </a:xfrm>
          <a:prstGeom prst="rect">
            <a:avLst/>
          </a:prstGeom>
        </p:spPr>
      </p:pic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770AE69-8891-0A4C-99AF-833EBE8CCC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68500" y="2048509"/>
            <a:ext cx="10284460" cy="2657475"/>
          </a:xfrm>
        </p:spPr>
        <p:txBody>
          <a:bodyPr>
            <a:noAutofit/>
          </a:bodyPr>
          <a:lstStyle>
            <a:lvl1pPr marL="0" indent="0">
              <a:lnSpc>
                <a:spcPts val="5400"/>
              </a:lnSpc>
              <a:buNone/>
              <a:defRPr lang="de-DE" sz="6000" b="0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b="1" dirty="0">
                <a:effectLst/>
                <a:latin typeface="Calibri" panose="020F0502020204030204" pitchFamily="34" charset="0"/>
              </a:rPr>
              <a:t>WELCOME</a:t>
            </a:r>
            <a:r>
              <a:rPr lang="de-DE" b="1" dirty="0">
                <a:solidFill>
                  <a:srgbClr val="009DDF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dirty="0">
                <a:effectLst/>
                <a:latin typeface="Calibri" panose="020F0502020204030204" pitchFamily="34" charset="0"/>
              </a:rPr>
              <a:t>TO THE </a:t>
            </a:r>
            <a:br>
              <a:rPr lang="de-DE" dirty="0">
                <a:effectLst/>
                <a:latin typeface="Calibri" panose="020F0502020204030204" pitchFamily="34" charset="0"/>
              </a:rPr>
            </a:br>
            <a:r>
              <a:rPr lang="de-DE" dirty="0">
                <a:effectLst/>
                <a:latin typeface="Calibri" panose="020F0502020204030204" pitchFamily="34" charset="0"/>
              </a:rPr>
              <a:t>BONN PROCESS</a:t>
            </a:r>
            <a:r>
              <a:rPr lang="de-DE" b="1" dirty="0">
                <a:solidFill>
                  <a:srgbClr val="FCBD00"/>
                </a:solidFill>
                <a:effectLst/>
                <a:latin typeface="Calibri" panose="020F0502020204030204" pitchFamily="34" charset="0"/>
              </a:rPr>
              <a:t>.</a:t>
            </a:r>
            <a:endParaRPr lang="de-DE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759199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ACE2ADC-E978-CB41-8871-C5927E8BA4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166" t="3486"/>
          <a:stretch/>
        </p:blipFill>
        <p:spPr>
          <a:xfrm>
            <a:off x="-10160" y="-5715"/>
            <a:ext cx="12202160" cy="6863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6E99092-00B6-174C-BE01-AB2730EC85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8024" y="6263497"/>
            <a:ext cx="1525112" cy="45797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F63ADAA-A923-F940-A286-ECE5CC02D7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33632" y="6271851"/>
            <a:ext cx="1775528" cy="45845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C133344-0F8E-7B4E-837C-AE267CF360F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03424" y="6422678"/>
            <a:ext cx="1888833" cy="298798"/>
          </a:xfrm>
          <a:prstGeom prst="rect">
            <a:avLst/>
          </a:prstGeom>
        </p:spPr>
      </p:pic>
      <p:sp>
        <p:nvSpPr>
          <p:cNvPr id="15" name="Textplatzhalter 19">
            <a:extLst>
              <a:ext uri="{FF2B5EF4-FFF2-40B4-BE49-F238E27FC236}">
                <a16:creationId xmlns:a16="http://schemas.microsoft.com/office/drawing/2014/main" id="{B371175E-E5D2-5345-9A18-9430701E31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048509"/>
            <a:ext cx="8809428" cy="138049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5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6000" b="0" i="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b="1" dirty="0">
                <a:effectLst/>
                <a:latin typeface="Calibri" panose="020F0502020204030204" pitchFamily="34" charset="0"/>
              </a:rPr>
              <a:t>HERE IS THE TITLE </a:t>
            </a:r>
            <a:br>
              <a:rPr lang="de-DE" b="1" dirty="0">
                <a:effectLst/>
                <a:latin typeface="Calibri" panose="020F0502020204030204" pitchFamily="34" charset="0"/>
              </a:rPr>
            </a:br>
            <a:r>
              <a:rPr lang="de-DE" b="1" dirty="0">
                <a:effectLst/>
                <a:latin typeface="Calibri" panose="020F0502020204030204" pitchFamily="34" charset="0"/>
              </a:rPr>
              <a:t>OF A CHAPTER</a:t>
            </a:r>
            <a:r>
              <a:rPr lang="de-DE" b="1" dirty="0">
                <a:solidFill>
                  <a:srgbClr val="FCBD00"/>
                </a:solidFill>
                <a:effectLst/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16" name="Textplatzhalter 19">
            <a:extLst>
              <a:ext uri="{FF2B5EF4-FFF2-40B4-BE49-F238E27FC236}">
                <a16:creationId xmlns:a16="http://schemas.microsoft.com/office/drawing/2014/main" id="{A7D90C3A-5382-144D-A8CF-7E7C8BF73C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3545348"/>
            <a:ext cx="8809428" cy="1116594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lang="de-DE" sz="4000" b="0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/>
              <a:t>AND OPTIONALLY AN ADDITIONAL SUBPART.</a:t>
            </a:r>
            <a:endParaRPr lang="de-DE" dirty="0">
              <a:effectLst/>
              <a:latin typeface="Calibri" panose="020F0502020204030204" pitchFamily="34" charset="0"/>
            </a:endParaRP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576EB1F7-9831-9962-142F-B37686A01D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0" y="6422677"/>
            <a:ext cx="3693886" cy="29879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200" b="1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/>
              <a:t>Welcome to the Bonn Process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A4A1F9D6-BCE6-6CB3-590E-3D37457AC8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422676"/>
            <a:ext cx="533400" cy="298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fld id="{3CE6AED4-8232-1547-B367-C01134879E9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3599857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E5C810CD-891C-2CAD-76CA-5084366502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6E99092-00B6-174C-BE01-AB2730EC85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8024" y="6263497"/>
            <a:ext cx="1525112" cy="45797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F63ADAA-A923-F940-A286-ECE5CC02D7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33632" y="6271851"/>
            <a:ext cx="1775528" cy="45845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C133344-0F8E-7B4E-837C-AE267CF360F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03424" y="6422678"/>
            <a:ext cx="1888833" cy="298798"/>
          </a:xfrm>
          <a:prstGeom prst="rect">
            <a:avLst/>
          </a:prstGeom>
        </p:spPr>
      </p:pic>
      <p:sp>
        <p:nvSpPr>
          <p:cNvPr id="15" name="Textplatzhalter 19">
            <a:extLst>
              <a:ext uri="{FF2B5EF4-FFF2-40B4-BE49-F238E27FC236}">
                <a16:creationId xmlns:a16="http://schemas.microsoft.com/office/drawing/2014/main" id="{B371175E-E5D2-5345-9A18-9430701E31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664759"/>
            <a:ext cx="3510280" cy="684531"/>
          </a:xfrm>
        </p:spPr>
        <p:txBody>
          <a:bodyPr>
            <a:noAutofit/>
          </a:bodyPr>
          <a:lstStyle>
            <a:lvl1pPr marL="0" indent="0">
              <a:lnSpc>
                <a:spcPts val="5400"/>
              </a:lnSpc>
              <a:buNone/>
              <a:defRPr lang="de-DE" sz="6000" b="0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b="1" dirty="0">
                <a:effectLst/>
                <a:latin typeface="Calibri" panose="020F0502020204030204" pitchFamily="34" charset="0"/>
              </a:rPr>
              <a:t>AGENDA</a:t>
            </a:r>
            <a:r>
              <a:rPr lang="de-DE" b="1" dirty="0">
                <a:solidFill>
                  <a:srgbClr val="FCBD00"/>
                </a:solidFill>
                <a:effectLst/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16" name="Textplatzhalter 19">
            <a:extLst>
              <a:ext uri="{FF2B5EF4-FFF2-40B4-BE49-F238E27FC236}">
                <a16:creationId xmlns:a16="http://schemas.microsoft.com/office/drawing/2014/main" id="{A7D90C3A-5382-144D-A8CF-7E7C8BF73C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35480" y="1811739"/>
            <a:ext cx="8809428" cy="565701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lang="de-DE" sz="4000" b="1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1. PROGRAM ITEM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98A433C-F729-7166-D556-741E3ECB0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42489"/>
          <a:stretch/>
        </p:blipFill>
        <p:spPr>
          <a:xfrm>
            <a:off x="0" y="1938163"/>
            <a:ext cx="1447092" cy="357981"/>
          </a:xfrm>
          <a:prstGeom prst="rect">
            <a:avLst/>
          </a:prstGeom>
        </p:spPr>
      </p:pic>
      <p:sp>
        <p:nvSpPr>
          <p:cNvPr id="12" name="Textplatzhalter 19">
            <a:extLst>
              <a:ext uri="{FF2B5EF4-FFF2-40B4-BE49-F238E27FC236}">
                <a16:creationId xmlns:a16="http://schemas.microsoft.com/office/drawing/2014/main" id="{A8257184-CFDD-55F1-CE76-D8693F55BE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71947" y="2390859"/>
            <a:ext cx="8068993" cy="409615"/>
          </a:xfrm>
        </p:spPr>
        <p:txBody>
          <a:bodyPr lIns="0" tIns="46800" rIns="0">
            <a:noAutofit/>
          </a:bodyPr>
          <a:lstStyle>
            <a:lvl1pPr marL="0" indent="0">
              <a:lnSpc>
                <a:spcPts val="1900"/>
              </a:lnSpc>
              <a:buNone/>
              <a:defRPr lang="de-DE" sz="2400" b="0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/>
              <a:t>A </a:t>
            </a:r>
            <a:r>
              <a:rPr lang="de-DE" dirty="0" err="1"/>
              <a:t>description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.</a:t>
            </a:r>
            <a:endParaRPr lang="de-DE" dirty="0">
              <a:effectLst/>
              <a:latin typeface="Calibri" panose="020F0502020204030204" pitchFamily="34" charset="0"/>
            </a:endParaRPr>
          </a:p>
        </p:txBody>
      </p:sp>
      <p:sp>
        <p:nvSpPr>
          <p:cNvPr id="19" name="Textplatzhalter 19">
            <a:extLst>
              <a:ext uri="{FF2B5EF4-FFF2-40B4-BE49-F238E27FC236}">
                <a16:creationId xmlns:a16="http://schemas.microsoft.com/office/drawing/2014/main" id="{0C02B132-253F-A0CF-0E43-A7A49E110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31512" y="2928173"/>
            <a:ext cx="8809428" cy="56570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4000" b="1" spc="300" smtClean="0"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>
                <a:effectLst/>
                <a:latin typeface="Calibri" panose="020F0502020204030204" pitchFamily="34" charset="0"/>
              </a:rPr>
              <a:t>2. PROGRAM ITEM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3B0E8CEE-1971-4101-5F97-F27CE4774F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35480" y="4043397"/>
            <a:ext cx="8809428" cy="565701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lang="de-DE" sz="4000" b="1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3. PROGRAM ITEM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37A28B5C-51A1-314B-707F-D0C2C69FA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42489"/>
          <a:stretch/>
        </p:blipFill>
        <p:spPr>
          <a:xfrm>
            <a:off x="0" y="3032032"/>
            <a:ext cx="1447092" cy="35798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41B69FE9-7409-1E66-E709-B54425667B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42489" t="2812"/>
          <a:stretch/>
        </p:blipFill>
        <p:spPr>
          <a:xfrm>
            <a:off x="0" y="4125901"/>
            <a:ext cx="1447092" cy="347917"/>
          </a:xfrm>
          <a:prstGeom prst="rect">
            <a:avLst/>
          </a:prstGeom>
        </p:spPr>
      </p:pic>
      <p:sp>
        <p:nvSpPr>
          <p:cNvPr id="27" name="Textplatzhalter 19">
            <a:extLst>
              <a:ext uri="{FF2B5EF4-FFF2-40B4-BE49-F238E27FC236}">
                <a16:creationId xmlns:a16="http://schemas.microsoft.com/office/drawing/2014/main" id="{24FB848D-4C71-454E-9368-9F41835D5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71948" y="3522709"/>
            <a:ext cx="8068992" cy="409615"/>
          </a:xfrm>
        </p:spPr>
        <p:txBody>
          <a:bodyPr lIns="0" tIns="46800" rIns="0">
            <a:noAutofit/>
          </a:bodyPr>
          <a:lstStyle>
            <a:lvl1pPr marL="0" indent="0">
              <a:lnSpc>
                <a:spcPts val="1900"/>
              </a:lnSpc>
              <a:buNone/>
              <a:defRPr lang="de-DE" sz="2400" b="0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/>
              <a:t>A </a:t>
            </a:r>
            <a:r>
              <a:rPr lang="de-DE" dirty="0" err="1"/>
              <a:t>description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.</a:t>
            </a:r>
            <a:endParaRPr lang="de-DE" dirty="0">
              <a:effectLst/>
              <a:latin typeface="Calibri" panose="020F0502020204030204" pitchFamily="34" charset="0"/>
            </a:endParaRPr>
          </a:p>
        </p:txBody>
      </p:sp>
      <p:sp>
        <p:nvSpPr>
          <p:cNvPr id="28" name="Textplatzhalter 19">
            <a:extLst>
              <a:ext uri="{FF2B5EF4-FFF2-40B4-BE49-F238E27FC236}">
                <a16:creationId xmlns:a16="http://schemas.microsoft.com/office/drawing/2014/main" id="{8D80B821-9909-F651-8473-D8D079324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71948" y="4623918"/>
            <a:ext cx="8068992" cy="409615"/>
          </a:xfrm>
        </p:spPr>
        <p:txBody>
          <a:bodyPr lIns="0" tIns="46800" rIns="0">
            <a:noAutofit/>
          </a:bodyPr>
          <a:lstStyle>
            <a:lvl1pPr marL="0" indent="0">
              <a:lnSpc>
                <a:spcPts val="1900"/>
              </a:lnSpc>
              <a:buNone/>
              <a:defRPr lang="de-DE" sz="2400" b="0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/>
              <a:t>A </a:t>
            </a:r>
            <a:r>
              <a:rPr lang="de-DE" dirty="0" err="1"/>
              <a:t>description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.</a:t>
            </a:r>
            <a:endParaRPr lang="de-DE" dirty="0">
              <a:effectLst/>
              <a:latin typeface="Calibri" panose="020F0502020204030204" pitchFamily="34" charset="0"/>
            </a:endParaRPr>
          </a:p>
        </p:txBody>
      </p:sp>
      <p:sp>
        <p:nvSpPr>
          <p:cNvPr id="20" name="Fußzeilenplatzhalter 4">
            <a:extLst>
              <a:ext uri="{FF2B5EF4-FFF2-40B4-BE49-F238E27FC236}">
                <a16:creationId xmlns:a16="http://schemas.microsoft.com/office/drawing/2014/main" id="{B91F20F4-79C8-7B15-642E-F03DAD8EF0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0" y="6422677"/>
            <a:ext cx="3693886" cy="29879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200" b="1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/>
              <a:t>Welcome to the Bonn Process</a:t>
            </a:r>
          </a:p>
        </p:txBody>
      </p:sp>
      <p:sp>
        <p:nvSpPr>
          <p:cNvPr id="21" name="Foliennummernplatzhalter 5">
            <a:extLst>
              <a:ext uri="{FF2B5EF4-FFF2-40B4-BE49-F238E27FC236}">
                <a16:creationId xmlns:a16="http://schemas.microsoft.com/office/drawing/2014/main" id="{1E2E847F-17D2-4287-EE62-7C3FC7D5F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422676"/>
            <a:ext cx="533400" cy="298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fld id="{3CE6AED4-8232-1547-B367-C01134879E9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9373887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F6E99092-00B6-174C-BE01-AB2730EC85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8024" y="6263497"/>
            <a:ext cx="1525112" cy="45797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F63ADAA-A923-F940-A286-ECE5CC02D7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33632" y="6271851"/>
            <a:ext cx="1775528" cy="45845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E770F17-17ED-0C4E-ADE3-1A3EFD2BF0E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08733" y="6334635"/>
            <a:ext cx="2286785" cy="40861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51F9A9E1-909C-DBDA-426D-9FFFF55DAB96}"/>
              </a:ext>
            </a:extLst>
          </p:cNvPr>
          <p:cNvSpPr/>
          <p:nvPr userDrawn="1"/>
        </p:nvSpPr>
        <p:spPr>
          <a:xfrm>
            <a:off x="328099" y="1549286"/>
            <a:ext cx="2658062" cy="4346247"/>
          </a:xfrm>
          <a:prstGeom prst="rect">
            <a:avLst/>
          </a:prstGeom>
          <a:solidFill>
            <a:srgbClr val="1255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BED4CF20-F920-B31C-0D81-F64BB2D88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6172" t="8499" r="41643" b="9021"/>
          <a:stretch/>
        </p:blipFill>
        <p:spPr>
          <a:xfrm>
            <a:off x="330112" y="5692754"/>
            <a:ext cx="2658063" cy="210729"/>
          </a:xfrm>
          <a:prstGeom prst="rect">
            <a:avLst/>
          </a:prstGeom>
        </p:spPr>
      </p:pic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9D74F41E-9B43-0799-7507-7D70A65B2F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4332" y="3689231"/>
            <a:ext cx="2205597" cy="1534755"/>
          </a:xfrm>
        </p:spPr>
        <p:txBody>
          <a:bodyPr>
            <a:noAutofit/>
          </a:bodyPr>
          <a:lstStyle>
            <a:lvl1pPr marL="0" indent="0" algn="ctr">
              <a:lnSpc>
                <a:spcPts val="1800"/>
              </a:lnSpc>
              <a:buNone/>
              <a:defRPr lang="de-DE" sz="1600" b="0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/>
              <a:t>A </a:t>
            </a:r>
            <a:r>
              <a:rPr lang="de-DE" dirty="0" err="1"/>
              <a:t>description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.</a:t>
            </a:r>
            <a:endParaRPr lang="de-DE" dirty="0">
              <a:effectLst/>
              <a:latin typeface="Calibri" panose="020F0502020204030204" pitchFamily="34" charset="0"/>
            </a:endParaRP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F0106D3-6EC7-519C-A9AE-41A346B17B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4981" y="2768683"/>
            <a:ext cx="1964298" cy="800172"/>
          </a:xfrm>
        </p:spPr>
        <p:txBody>
          <a:bodyPr>
            <a:noAutofit/>
          </a:bodyPr>
          <a:lstStyle>
            <a:lvl1pPr marL="0" indent="0" algn="ctr">
              <a:lnSpc>
                <a:spcPts val="2500"/>
              </a:lnSpc>
              <a:buNone/>
              <a:defRPr lang="de-DE" sz="2000" b="1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PROGRAM</a:t>
            </a:r>
            <a:br>
              <a:rPr lang="de-DE" dirty="0">
                <a:effectLst/>
                <a:latin typeface="Calibri" panose="020F0502020204030204" pitchFamily="34" charset="0"/>
              </a:rPr>
            </a:br>
            <a:r>
              <a:rPr lang="de-DE" dirty="0">
                <a:effectLst/>
                <a:latin typeface="Calibri" panose="020F0502020204030204" pitchFamily="34" charset="0"/>
              </a:rPr>
              <a:t>ITEM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C41C834C-5F2E-E8E1-0459-65824B3538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6615" y="2081737"/>
            <a:ext cx="1761030" cy="800172"/>
          </a:xfrm>
        </p:spPr>
        <p:txBody>
          <a:bodyPr>
            <a:noAutofit/>
          </a:bodyPr>
          <a:lstStyle>
            <a:lvl1pPr marL="0" indent="0" algn="ctr">
              <a:lnSpc>
                <a:spcPts val="2500"/>
              </a:lnSpc>
              <a:buNone/>
              <a:defRPr lang="de-DE" sz="6000" b="1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1.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D75191C5-C91A-970B-735B-04B47E452A96}"/>
              </a:ext>
            </a:extLst>
          </p:cNvPr>
          <p:cNvSpPr/>
          <p:nvPr userDrawn="1"/>
        </p:nvSpPr>
        <p:spPr>
          <a:xfrm>
            <a:off x="3237108" y="1549286"/>
            <a:ext cx="2658062" cy="4346247"/>
          </a:xfrm>
          <a:prstGeom prst="rect">
            <a:avLst/>
          </a:prstGeom>
          <a:solidFill>
            <a:srgbClr val="1255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2CE986F6-D3BB-A5AA-146C-F569C5AA786A}"/>
              </a:ext>
            </a:extLst>
          </p:cNvPr>
          <p:cNvSpPr/>
          <p:nvPr userDrawn="1"/>
        </p:nvSpPr>
        <p:spPr>
          <a:xfrm>
            <a:off x="6146117" y="1549286"/>
            <a:ext cx="2658062" cy="4346247"/>
          </a:xfrm>
          <a:prstGeom prst="rect">
            <a:avLst/>
          </a:prstGeom>
          <a:solidFill>
            <a:srgbClr val="1255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9E0E09F5-96C6-DC65-36D5-F5CE7A244A8D}"/>
              </a:ext>
            </a:extLst>
          </p:cNvPr>
          <p:cNvSpPr/>
          <p:nvPr userDrawn="1"/>
        </p:nvSpPr>
        <p:spPr>
          <a:xfrm>
            <a:off x="9055126" y="1549286"/>
            <a:ext cx="2658062" cy="4346247"/>
          </a:xfrm>
          <a:prstGeom prst="rect">
            <a:avLst/>
          </a:prstGeom>
          <a:solidFill>
            <a:srgbClr val="1255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platzhalter 19">
            <a:extLst>
              <a:ext uri="{FF2B5EF4-FFF2-40B4-BE49-F238E27FC236}">
                <a16:creationId xmlns:a16="http://schemas.microsoft.com/office/drawing/2014/main" id="{3AC9E073-3645-B793-3D41-3D6973A5E9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63341" y="3689231"/>
            <a:ext cx="2205597" cy="1534755"/>
          </a:xfrm>
        </p:spPr>
        <p:txBody>
          <a:bodyPr>
            <a:noAutofit/>
          </a:bodyPr>
          <a:lstStyle>
            <a:lvl1pPr marL="0" indent="0" algn="ctr">
              <a:lnSpc>
                <a:spcPts val="1800"/>
              </a:lnSpc>
              <a:buNone/>
              <a:defRPr lang="de-DE" sz="1600" b="0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/>
              <a:t>A </a:t>
            </a:r>
            <a:r>
              <a:rPr lang="de-DE" dirty="0" err="1"/>
              <a:t>description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.</a:t>
            </a:r>
            <a:endParaRPr lang="de-DE" dirty="0">
              <a:effectLst/>
              <a:latin typeface="Calibri" panose="020F0502020204030204" pitchFamily="34" charset="0"/>
            </a:endParaRPr>
          </a:p>
        </p:txBody>
      </p:sp>
      <p:sp>
        <p:nvSpPr>
          <p:cNvPr id="30" name="Textplatzhalter 19">
            <a:extLst>
              <a:ext uri="{FF2B5EF4-FFF2-40B4-BE49-F238E27FC236}">
                <a16:creationId xmlns:a16="http://schemas.microsoft.com/office/drawing/2014/main" id="{838F34FA-208D-3D6F-40C7-63ED9EEEA4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3990" y="2768683"/>
            <a:ext cx="1964298" cy="800172"/>
          </a:xfrm>
        </p:spPr>
        <p:txBody>
          <a:bodyPr>
            <a:noAutofit/>
          </a:bodyPr>
          <a:lstStyle>
            <a:lvl1pPr marL="0" indent="0" algn="ctr">
              <a:lnSpc>
                <a:spcPts val="2500"/>
              </a:lnSpc>
              <a:buNone/>
              <a:defRPr lang="de-DE" sz="2000" b="1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PROGRAM</a:t>
            </a:r>
            <a:br>
              <a:rPr lang="de-DE" dirty="0">
                <a:effectLst/>
                <a:latin typeface="Calibri" panose="020F0502020204030204" pitchFamily="34" charset="0"/>
              </a:rPr>
            </a:br>
            <a:r>
              <a:rPr lang="de-DE" dirty="0">
                <a:effectLst/>
                <a:latin typeface="Calibri" panose="020F0502020204030204" pitchFamily="34" charset="0"/>
              </a:rPr>
              <a:t>ITEM</a:t>
            </a:r>
          </a:p>
        </p:txBody>
      </p:sp>
      <p:sp>
        <p:nvSpPr>
          <p:cNvPr id="31" name="Textplatzhalter 19">
            <a:extLst>
              <a:ext uri="{FF2B5EF4-FFF2-40B4-BE49-F238E27FC236}">
                <a16:creationId xmlns:a16="http://schemas.microsoft.com/office/drawing/2014/main" id="{0408AEB4-4D58-AD98-07A9-87CC6B67E9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85624" y="2081737"/>
            <a:ext cx="1761030" cy="800172"/>
          </a:xfrm>
        </p:spPr>
        <p:txBody>
          <a:bodyPr>
            <a:noAutofit/>
          </a:bodyPr>
          <a:lstStyle>
            <a:lvl1pPr marL="0" indent="0" algn="ctr">
              <a:lnSpc>
                <a:spcPts val="2500"/>
              </a:lnSpc>
              <a:buNone/>
              <a:defRPr lang="de-DE" sz="6000" b="1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2.</a:t>
            </a:r>
          </a:p>
        </p:txBody>
      </p:sp>
      <p:sp>
        <p:nvSpPr>
          <p:cNvPr id="32" name="Textplatzhalter 19">
            <a:extLst>
              <a:ext uri="{FF2B5EF4-FFF2-40B4-BE49-F238E27FC236}">
                <a16:creationId xmlns:a16="http://schemas.microsoft.com/office/drawing/2014/main" id="{BB95D8C2-962B-7C4C-FFD8-27C2CFD935F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72350" y="3689231"/>
            <a:ext cx="2205597" cy="1534755"/>
          </a:xfrm>
        </p:spPr>
        <p:txBody>
          <a:bodyPr>
            <a:noAutofit/>
          </a:bodyPr>
          <a:lstStyle>
            <a:lvl1pPr marL="0" indent="0" algn="ctr">
              <a:lnSpc>
                <a:spcPts val="1800"/>
              </a:lnSpc>
              <a:buNone/>
              <a:defRPr lang="de-DE" sz="1600" b="0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/>
              <a:t>A </a:t>
            </a:r>
            <a:r>
              <a:rPr lang="de-DE" dirty="0" err="1"/>
              <a:t>description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.</a:t>
            </a:r>
            <a:endParaRPr lang="de-DE" dirty="0">
              <a:effectLst/>
              <a:latin typeface="Calibri" panose="020F0502020204030204" pitchFamily="34" charset="0"/>
            </a:endParaRPr>
          </a:p>
        </p:txBody>
      </p:sp>
      <p:sp>
        <p:nvSpPr>
          <p:cNvPr id="33" name="Textplatzhalter 19">
            <a:extLst>
              <a:ext uri="{FF2B5EF4-FFF2-40B4-BE49-F238E27FC236}">
                <a16:creationId xmlns:a16="http://schemas.microsoft.com/office/drawing/2014/main" id="{4D055255-4CB5-8783-C449-D7D036265D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92999" y="2768683"/>
            <a:ext cx="1964298" cy="800172"/>
          </a:xfrm>
        </p:spPr>
        <p:txBody>
          <a:bodyPr>
            <a:noAutofit/>
          </a:bodyPr>
          <a:lstStyle>
            <a:lvl1pPr marL="0" indent="0" algn="ctr">
              <a:lnSpc>
                <a:spcPts val="2500"/>
              </a:lnSpc>
              <a:buNone/>
              <a:defRPr lang="de-DE" sz="2000" b="1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PROGRAM</a:t>
            </a:r>
            <a:br>
              <a:rPr lang="de-DE" dirty="0">
                <a:effectLst/>
                <a:latin typeface="Calibri" panose="020F0502020204030204" pitchFamily="34" charset="0"/>
              </a:rPr>
            </a:br>
            <a:r>
              <a:rPr lang="de-DE" dirty="0">
                <a:effectLst/>
                <a:latin typeface="Calibri" panose="020F0502020204030204" pitchFamily="34" charset="0"/>
              </a:rPr>
              <a:t>ITEM</a:t>
            </a:r>
          </a:p>
        </p:txBody>
      </p:sp>
      <p:sp>
        <p:nvSpPr>
          <p:cNvPr id="34" name="Textplatzhalter 19">
            <a:extLst>
              <a:ext uri="{FF2B5EF4-FFF2-40B4-BE49-F238E27FC236}">
                <a16:creationId xmlns:a16="http://schemas.microsoft.com/office/drawing/2014/main" id="{814D9C5D-F206-34E9-C85C-C9785FC153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94633" y="2081737"/>
            <a:ext cx="1761030" cy="800172"/>
          </a:xfrm>
        </p:spPr>
        <p:txBody>
          <a:bodyPr>
            <a:noAutofit/>
          </a:bodyPr>
          <a:lstStyle>
            <a:lvl1pPr marL="0" indent="0" algn="ctr">
              <a:lnSpc>
                <a:spcPts val="2500"/>
              </a:lnSpc>
              <a:buNone/>
              <a:defRPr lang="de-DE" sz="6000" b="1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3.</a:t>
            </a:r>
          </a:p>
        </p:txBody>
      </p:sp>
      <p:sp>
        <p:nvSpPr>
          <p:cNvPr id="35" name="Textplatzhalter 19">
            <a:extLst>
              <a:ext uri="{FF2B5EF4-FFF2-40B4-BE49-F238E27FC236}">
                <a16:creationId xmlns:a16="http://schemas.microsoft.com/office/drawing/2014/main" id="{46248D1F-92A9-8D1F-D8E9-68035B72C50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81359" y="3689231"/>
            <a:ext cx="2205597" cy="1534755"/>
          </a:xfrm>
        </p:spPr>
        <p:txBody>
          <a:bodyPr>
            <a:noAutofit/>
          </a:bodyPr>
          <a:lstStyle>
            <a:lvl1pPr marL="0" indent="0" algn="ctr">
              <a:lnSpc>
                <a:spcPts val="1800"/>
              </a:lnSpc>
              <a:buNone/>
              <a:defRPr lang="de-DE" sz="1600" b="0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/>
              <a:t>A </a:t>
            </a:r>
            <a:r>
              <a:rPr lang="de-DE" dirty="0" err="1"/>
              <a:t>description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.</a:t>
            </a:r>
            <a:endParaRPr lang="de-DE" dirty="0">
              <a:effectLst/>
              <a:latin typeface="Calibri" panose="020F0502020204030204" pitchFamily="34" charset="0"/>
            </a:endParaRPr>
          </a:p>
        </p:txBody>
      </p:sp>
      <p:sp>
        <p:nvSpPr>
          <p:cNvPr id="36" name="Textplatzhalter 19">
            <a:extLst>
              <a:ext uri="{FF2B5EF4-FFF2-40B4-BE49-F238E27FC236}">
                <a16:creationId xmlns:a16="http://schemas.microsoft.com/office/drawing/2014/main" id="{0C692B8E-A069-E627-3010-674E6E92E46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02008" y="2768683"/>
            <a:ext cx="1964298" cy="800172"/>
          </a:xfrm>
        </p:spPr>
        <p:txBody>
          <a:bodyPr>
            <a:noAutofit/>
          </a:bodyPr>
          <a:lstStyle>
            <a:lvl1pPr marL="0" indent="0" algn="ctr">
              <a:lnSpc>
                <a:spcPts val="2500"/>
              </a:lnSpc>
              <a:buNone/>
              <a:defRPr lang="de-DE" sz="2000" b="1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PROGRAM</a:t>
            </a:r>
            <a:br>
              <a:rPr lang="de-DE" dirty="0">
                <a:effectLst/>
                <a:latin typeface="Calibri" panose="020F0502020204030204" pitchFamily="34" charset="0"/>
              </a:rPr>
            </a:br>
            <a:r>
              <a:rPr lang="de-DE" dirty="0">
                <a:effectLst/>
                <a:latin typeface="Calibri" panose="020F0502020204030204" pitchFamily="34" charset="0"/>
              </a:rPr>
              <a:t>ITEM</a:t>
            </a:r>
          </a:p>
        </p:txBody>
      </p:sp>
      <p:sp>
        <p:nvSpPr>
          <p:cNvPr id="37" name="Textplatzhalter 19">
            <a:extLst>
              <a:ext uri="{FF2B5EF4-FFF2-40B4-BE49-F238E27FC236}">
                <a16:creationId xmlns:a16="http://schemas.microsoft.com/office/drawing/2014/main" id="{A8F3D039-A6D4-6C2F-69AB-DCCD070AF7B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03642" y="2081737"/>
            <a:ext cx="1761030" cy="800172"/>
          </a:xfrm>
        </p:spPr>
        <p:txBody>
          <a:bodyPr>
            <a:noAutofit/>
          </a:bodyPr>
          <a:lstStyle>
            <a:lvl1pPr marL="0" indent="0" algn="ctr">
              <a:lnSpc>
                <a:spcPts val="2500"/>
              </a:lnSpc>
              <a:buNone/>
              <a:defRPr lang="de-DE" sz="6000" b="1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4.</a:t>
            </a: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EF1C681A-FAC3-176F-512A-12AD38B5B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6172" t="8499" r="41643" b="9021"/>
          <a:stretch/>
        </p:blipFill>
        <p:spPr>
          <a:xfrm>
            <a:off x="3237107" y="5692754"/>
            <a:ext cx="2658063" cy="210729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B9DCA010-27B7-B1C6-A4BF-5D3422A3BB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6172" t="8499" r="41643" b="9021"/>
          <a:stretch/>
        </p:blipFill>
        <p:spPr>
          <a:xfrm>
            <a:off x="6145407" y="5692754"/>
            <a:ext cx="2658063" cy="210729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3A2D08C7-8FD7-E8CB-D946-4B0F1C1CB4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6172" t="8499" r="41643" b="9021"/>
          <a:stretch/>
        </p:blipFill>
        <p:spPr>
          <a:xfrm>
            <a:off x="9053707" y="5692754"/>
            <a:ext cx="2658063" cy="210729"/>
          </a:xfrm>
          <a:prstGeom prst="rect">
            <a:avLst/>
          </a:prstGeom>
        </p:spPr>
      </p:pic>
      <p:sp>
        <p:nvSpPr>
          <p:cNvPr id="41" name="Textplatzhalter 19">
            <a:extLst>
              <a:ext uri="{FF2B5EF4-FFF2-40B4-BE49-F238E27FC236}">
                <a16:creationId xmlns:a16="http://schemas.microsoft.com/office/drawing/2014/main" id="{D573ABA8-6CB8-E799-4518-B6284C4E12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099" y="395986"/>
            <a:ext cx="3510280" cy="684531"/>
          </a:xfrm>
        </p:spPr>
        <p:txBody>
          <a:bodyPr>
            <a:noAutofit/>
          </a:bodyPr>
          <a:lstStyle>
            <a:lvl1pPr marL="0" indent="0">
              <a:lnSpc>
                <a:spcPts val="5400"/>
              </a:lnSpc>
              <a:buNone/>
              <a:defRPr lang="de-DE" sz="6000" b="0" spc="300" smtClean="0">
                <a:solidFill>
                  <a:srgbClr val="125582"/>
                </a:solidFill>
                <a:effectLst/>
              </a:defRPr>
            </a:lvl1pPr>
          </a:lstStyle>
          <a:p>
            <a:r>
              <a:rPr lang="de-DE" b="1" dirty="0">
                <a:effectLst/>
                <a:latin typeface="Calibri" panose="020F0502020204030204" pitchFamily="34" charset="0"/>
              </a:rPr>
              <a:t>AGENDA</a:t>
            </a:r>
            <a:r>
              <a:rPr lang="de-DE" b="1" dirty="0">
                <a:solidFill>
                  <a:srgbClr val="FCBD00"/>
                </a:solidFill>
                <a:effectLst/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43" name="Fußzeilenplatzhalter 4">
            <a:extLst>
              <a:ext uri="{FF2B5EF4-FFF2-40B4-BE49-F238E27FC236}">
                <a16:creationId xmlns:a16="http://schemas.microsoft.com/office/drawing/2014/main" id="{3C279322-F97E-8F21-F48C-949C68D7D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0" y="6422677"/>
            <a:ext cx="3693886" cy="29879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200" b="1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/>
              <a:t>Welcome to the Bonn Process</a:t>
            </a:r>
          </a:p>
        </p:txBody>
      </p:sp>
      <p:sp>
        <p:nvSpPr>
          <p:cNvPr id="44" name="Foliennummernplatzhalter 5">
            <a:extLst>
              <a:ext uri="{FF2B5EF4-FFF2-40B4-BE49-F238E27FC236}">
                <a16:creationId xmlns:a16="http://schemas.microsoft.com/office/drawing/2014/main" id="{52B1F377-6A72-9CED-DAF9-DB8C1BEB3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422676"/>
            <a:ext cx="533400" cy="298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rgbClr val="043656"/>
                </a:solidFill>
              </a:defRPr>
            </a:lvl1pPr>
          </a:lstStyle>
          <a:p>
            <a:fld id="{3CE6AED4-8232-1547-B367-C01134879E9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5157531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D8CAE2-0B62-684E-9498-9680464F6E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6325" y="2109679"/>
            <a:ext cx="8522752" cy="783773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lang="de-DE" sz="1800" b="0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 err="1">
                <a:effectLst/>
                <a:latin typeface="Calibri" panose="020F0502020204030204" pitchFamily="34" charset="0"/>
              </a:rPr>
              <a:t>Lorem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ipsum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sit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amet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consetetur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sadipscing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elitr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sed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diam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nonumy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eirmod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tempor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br>
              <a:rPr lang="de-DE" dirty="0">
                <a:effectLst/>
                <a:latin typeface="Calibri" panose="020F0502020204030204" pitchFamily="34" charset="0"/>
              </a:rPr>
            </a:br>
            <a:r>
              <a:rPr lang="de-DE" dirty="0" err="1">
                <a:effectLst/>
                <a:latin typeface="Calibri" panose="020F0502020204030204" pitchFamily="34" charset="0"/>
              </a:rPr>
              <a:t>invidunt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ut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labore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dolore</a:t>
            </a:r>
            <a:r>
              <a:rPr lang="de-DE" b="1" dirty="0">
                <a:effectLst/>
                <a:latin typeface="Calibri" panose="020F0502020204030204" pitchFamily="34" charset="0"/>
              </a:rPr>
              <a:t> magna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aliquyam</a:t>
            </a:r>
            <a:r>
              <a:rPr lang="de-DE" b="1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erat</a:t>
            </a:r>
            <a:r>
              <a:rPr lang="de-DE" b="1" dirty="0">
                <a:effectLst/>
                <a:latin typeface="Calibri" panose="020F0502020204030204" pitchFamily="34" charset="0"/>
              </a:rPr>
              <a:t>,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sed</a:t>
            </a:r>
            <a:r>
              <a:rPr lang="de-DE" b="1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diam</a:t>
            </a:r>
            <a:r>
              <a:rPr lang="de-DE" b="1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voluptua</a:t>
            </a:r>
            <a:r>
              <a:rPr lang="de-DE" b="1" dirty="0">
                <a:effectLst/>
                <a:latin typeface="Calibri" panose="020F0502020204030204" pitchFamily="34" charset="0"/>
              </a:rPr>
              <a:t>. At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vero</a:t>
            </a:r>
            <a:r>
              <a:rPr lang="de-DE" b="1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eos</a:t>
            </a:r>
            <a:r>
              <a:rPr lang="de-DE" b="1" dirty="0">
                <a:effectLst/>
                <a:latin typeface="Calibri" panose="020F0502020204030204" pitchFamily="34" charset="0"/>
              </a:rPr>
              <a:t> et </a:t>
            </a:r>
            <a:br>
              <a:rPr lang="de-DE" b="1" dirty="0">
                <a:effectLst/>
                <a:latin typeface="Calibri" panose="020F0502020204030204" pitchFamily="34" charset="0"/>
              </a:rPr>
            </a:br>
            <a:r>
              <a:rPr lang="de-DE" b="1" dirty="0" err="1">
                <a:effectLst/>
                <a:latin typeface="Calibri" panose="020F0502020204030204" pitchFamily="34" charset="0"/>
              </a:rPr>
              <a:t>accusam</a:t>
            </a:r>
            <a:r>
              <a:rPr lang="de-DE" b="1" dirty="0">
                <a:effectLst/>
                <a:latin typeface="Calibri" panose="020F0502020204030204" pitchFamily="34" charset="0"/>
              </a:rPr>
              <a:t> et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justo</a:t>
            </a:r>
            <a:r>
              <a:rPr lang="de-DE" b="1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duo</a:t>
            </a:r>
            <a:r>
              <a:rPr lang="de-DE" b="1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dolores</a:t>
            </a:r>
            <a:r>
              <a:rPr lang="de-DE" b="1" dirty="0">
                <a:effectLst/>
                <a:latin typeface="Calibri" panose="020F0502020204030204" pitchFamily="34" charset="0"/>
              </a:rPr>
              <a:t> et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ea</a:t>
            </a:r>
            <a:r>
              <a:rPr lang="de-DE" b="1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rebum</a:t>
            </a:r>
            <a:r>
              <a:rPr lang="de-DE" b="1" dirty="0">
                <a:effectLst/>
                <a:latin typeface="Calibri" panose="020F0502020204030204" pitchFamily="34" charset="0"/>
              </a:rPr>
              <a:t>:</a:t>
            </a:r>
            <a:endParaRPr lang="de-DE" dirty="0">
              <a:effectLst/>
              <a:latin typeface="Calibri" panose="020F0502020204030204" pitchFamily="34" charset="0"/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639306D0-2AD7-4B49-9504-EDD12317E35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26325" y="3057237"/>
            <a:ext cx="8522752" cy="1890692"/>
          </a:xfrm>
        </p:spPr>
        <p:txBody>
          <a:bodyPr>
            <a:normAutofit/>
          </a:bodyPr>
          <a:lstStyle>
            <a:lvl1pPr marL="227013" marR="0" indent="-227013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>
                <a:srgbClr val="F4B81C"/>
              </a:buClr>
              <a:buSzPct val="110000"/>
              <a:buFont typeface="Arial" panose="020B0604020202020204" pitchFamily="34" charset="0"/>
              <a:buChar char="•"/>
              <a:tabLst/>
              <a:defRPr lang="de-DE" sz="1800" b="0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 err="1">
                <a:effectLst/>
                <a:latin typeface="Calibri" panose="020F0502020204030204" pitchFamily="34" charset="0"/>
              </a:rPr>
              <a:t>Lorem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ipsum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sit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amet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consetetur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sadipscing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elitr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sit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amet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consetetur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br>
              <a:rPr lang="de-DE" dirty="0">
                <a:effectLst/>
                <a:latin typeface="Calibri" panose="020F0502020204030204" pitchFamily="34" charset="0"/>
              </a:rPr>
            </a:br>
            <a:r>
              <a:rPr lang="de-DE" dirty="0" err="1">
                <a:effectLst/>
                <a:latin typeface="Calibri" panose="020F0502020204030204" pitchFamily="34" charset="0"/>
              </a:rPr>
              <a:t>sadipscing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elitr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sed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diam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nonumy</a:t>
            </a:r>
            <a:r>
              <a:rPr lang="de-DE" b="1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eirmod</a:t>
            </a:r>
            <a:r>
              <a:rPr lang="de-DE" b="1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tempor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invidunt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ut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labore</a:t>
            </a:r>
            <a:r>
              <a:rPr lang="de-DE" dirty="0">
                <a:effectLst/>
                <a:latin typeface="Calibri" panose="020F0502020204030204" pitchFamily="34" charset="0"/>
              </a:rPr>
              <a:t>.  </a:t>
            </a:r>
          </a:p>
          <a:p>
            <a:r>
              <a:rPr lang="de-DE" dirty="0" err="1">
                <a:effectLst/>
                <a:latin typeface="Calibri" panose="020F0502020204030204" pitchFamily="34" charset="0"/>
              </a:rPr>
              <a:t>Lorem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ipsum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sit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amet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consetetur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sadipscing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elitr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sit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amet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consetetur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br>
              <a:rPr lang="de-DE" dirty="0">
                <a:effectLst/>
                <a:latin typeface="Calibri" panose="020F0502020204030204" pitchFamily="34" charset="0"/>
              </a:rPr>
            </a:br>
            <a:r>
              <a:rPr lang="de-DE" dirty="0" err="1">
                <a:effectLst/>
                <a:latin typeface="Calibri" panose="020F0502020204030204" pitchFamily="34" charset="0"/>
              </a:rPr>
              <a:t>sadipscing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elitr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sed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diam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nonumy</a:t>
            </a:r>
            <a:r>
              <a:rPr lang="de-DE" b="1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eirmod</a:t>
            </a:r>
            <a:r>
              <a:rPr lang="de-DE" b="1" dirty="0">
                <a:effectLst/>
                <a:latin typeface="Calibri" panose="020F0502020204030204" pitchFamily="34" charset="0"/>
              </a:rPr>
              <a:t>.</a:t>
            </a:r>
          </a:p>
          <a:p>
            <a:r>
              <a:rPr lang="de-DE" dirty="0" err="1">
                <a:effectLst/>
                <a:latin typeface="Calibri" panose="020F0502020204030204" pitchFamily="34" charset="0"/>
              </a:rPr>
              <a:t>consetetur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sadipscing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elitr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sed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diam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nonumy</a:t>
            </a:r>
            <a:r>
              <a:rPr lang="de-DE" b="1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eirmod</a:t>
            </a:r>
            <a:r>
              <a:rPr lang="de-DE" b="1" dirty="0">
                <a:effectLst/>
                <a:latin typeface="Calibri" panose="020F0502020204030204" pitchFamily="34" charset="0"/>
              </a:rPr>
              <a:t>.</a:t>
            </a:r>
            <a:endParaRPr lang="de-DE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6E99092-00B6-174C-BE01-AB2730EC85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8024" y="6263497"/>
            <a:ext cx="1525112" cy="45797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F63ADAA-A923-F940-A286-ECE5CC02D7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33632" y="6271851"/>
            <a:ext cx="1775528" cy="45845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E770F17-17ED-0C4E-ADE3-1A3EFD2BF0E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08733" y="6334635"/>
            <a:ext cx="2286785" cy="40861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B9DE781-9702-1C4F-88F4-0AC78318B5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"/>
            <a:ext cx="8258852" cy="255494"/>
          </a:xfrm>
          <a:prstGeom prst="rect">
            <a:avLst/>
          </a:prstGeom>
        </p:spPr>
      </p:pic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98E5407E-22E6-A34A-91ED-7D18B924CB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120" y="1010899"/>
            <a:ext cx="8522752" cy="783773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buNone/>
              <a:defRPr lang="de-DE" sz="3200" b="1" smtClean="0">
                <a:effectLst/>
              </a:defRPr>
            </a:lvl1pPr>
          </a:lstStyle>
          <a:p>
            <a:r>
              <a:rPr lang="de-DE" dirty="0"/>
              <a:t>HERE IS A HEADING THAT CAN ALSO RUN OVER TWO LINES.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A3ECEFA6-361B-05B2-2211-189008BB2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0" y="6422677"/>
            <a:ext cx="3693886" cy="29879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200" b="1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/>
              <a:t>Welcome to the Bonn Process</a:t>
            </a:r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4670E32E-6F3E-F3FE-CBF5-12802E133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422676"/>
            <a:ext cx="533400" cy="298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rgbClr val="043656"/>
                </a:solidFill>
              </a:defRPr>
            </a:lvl1pPr>
          </a:lstStyle>
          <a:p>
            <a:fld id="{3CE6AED4-8232-1547-B367-C01134879E9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8561026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D8CAE2-0B62-684E-9498-9680464F6E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6325" y="2109680"/>
            <a:ext cx="8522752" cy="3427520"/>
          </a:xfrm>
        </p:spPr>
        <p:txBody>
          <a:bodyPr numCol="2" spcCol="360000">
            <a:noAutofit/>
          </a:bodyPr>
          <a:lstStyle>
            <a:lvl1pPr marL="0" indent="0">
              <a:lnSpc>
                <a:spcPts val="2000"/>
              </a:lnSpc>
              <a:buNone/>
              <a:defRPr lang="de-DE" sz="1800" b="0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/>
              <a:t>Here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continuous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columns</a:t>
            </a:r>
            <a:r>
              <a:rPr lang="de-DE" dirty="0"/>
              <a:t>.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Lorem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ipsum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sit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amet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consetetur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sadipscing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elitr</a:t>
            </a:r>
            <a:r>
              <a:rPr lang="de-DE" dirty="0">
                <a:effectLst/>
                <a:latin typeface="Calibri" panose="020F0502020204030204" pitchFamily="34" charset="0"/>
              </a:rPr>
              <a:t>, sed </a:t>
            </a:r>
            <a:r>
              <a:rPr lang="de-DE" dirty="0" err="1">
                <a:effectLst/>
                <a:latin typeface="Calibri" panose="020F0502020204030204" pitchFamily="34" charset="0"/>
              </a:rPr>
              <a:t>diam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nonumy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eirmod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tempor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invidunt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ut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labore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dolore</a:t>
            </a:r>
            <a:r>
              <a:rPr lang="de-DE" dirty="0">
                <a:effectLst/>
                <a:latin typeface="Calibri" panose="020F0502020204030204" pitchFamily="34" charset="0"/>
              </a:rPr>
              <a:t> magna </a:t>
            </a:r>
            <a:r>
              <a:rPr lang="de-DE" dirty="0" err="1">
                <a:effectLst/>
                <a:latin typeface="Calibri" panose="020F0502020204030204" pitchFamily="34" charset="0"/>
              </a:rPr>
              <a:t>aliquyam</a:t>
            </a:r>
            <a:r>
              <a:rPr lang="de-DE" dirty="0">
                <a:effectLst/>
                <a:latin typeface="Calibri" panose="020F0502020204030204" pitchFamily="34" charset="0"/>
              </a:rPr>
              <a:t> erat, sed </a:t>
            </a:r>
            <a:r>
              <a:rPr lang="de-DE" dirty="0" err="1">
                <a:effectLst/>
                <a:latin typeface="Calibri" panose="020F0502020204030204" pitchFamily="34" charset="0"/>
              </a:rPr>
              <a:t>diam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voluptua</a:t>
            </a:r>
            <a:r>
              <a:rPr lang="de-DE" dirty="0">
                <a:effectLst/>
                <a:latin typeface="Calibri" panose="020F0502020204030204" pitchFamily="34" charset="0"/>
              </a:rPr>
              <a:t>. At </a:t>
            </a:r>
            <a:r>
              <a:rPr lang="de-DE" dirty="0" err="1">
                <a:effectLst/>
                <a:latin typeface="Calibri" panose="020F0502020204030204" pitchFamily="34" charset="0"/>
              </a:rPr>
              <a:t>vero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eos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dirty="0" err="1">
                <a:effectLst/>
                <a:latin typeface="Calibri" panose="020F0502020204030204" pitchFamily="34" charset="0"/>
              </a:rPr>
              <a:t>accusam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dirty="0" err="1">
                <a:effectLst/>
                <a:latin typeface="Calibri" panose="020F0502020204030204" pitchFamily="34" charset="0"/>
              </a:rPr>
              <a:t>justo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duo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dolores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dirty="0" err="1">
                <a:effectLst/>
                <a:latin typeface="Calibri" panose="020F0502020204030204" pitchFamily="34" charset="0"/>
              </a:rPr>
              <a:t>ea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rebum</a:t>
            </a:r>
            <a:r>
              <a:rPr lang="de-DE" dirty="0">
                <a:effectLst/>
                <a:latin typeface="Calibri" panose="020F0502020204030204" pitchFamily="34" charset="0"/>
              </a:rPr>
              <a:t>. Stet </a:t>
            </a:r>
            <a:r>
              <a:rPr lang="de-DE" dirty="0" err="1">
                <a:effectLst/>
                <a:latin typeface="Calibri" panose="020F0502020204030204" pitchFamily="34" charset="0"/>
              </a:rPr>
              <a:t>clita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kasd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gubergren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no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sea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takimata</a:t>
            </a:r>
            <a:r>
              <a:rPr lang="de-DE" dirty="0">
                <a:effectLst/>
                <a:latin typeface="Calibri" panose="020F0502020204030204" pitchFamily="34" charset="0"/>
              </a:rPr>
              <a:t> sanctus </a:t>
            </a:r>
            <a:r>
              <a:rPr lang="de-DE" dirty="0" err="1">
                <a:effectLst/>
                <a:latin typeface="Calibri" panose="020F0502020204030204" pitchFamily="34" charset="0"/>
              </a:rPr>
              <a:t>est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Lorem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ipsum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sit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amet</a:t>
            </a:r>
            <a:r>
              <a:rPr lang="de-DE" dirty="0">
                <a:effectLst/>
                <a:latin typeface="Calibri" panose="020F0502020204030204" pitchFamily="34" charset="0"/>
              </a:rPr>
              <a:t>. </a:t>
            </a:r>
            <a:r>
              <a:rPr lang="de-DE" dirty="0" err="1">
                <a:effectLst/>
                <a:latin typeface="Calibri" panose="020F0502020204030204" pitchFamily="34" charset="0"/>
              </a:rPr>
              <a:t>Lorem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ipsum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sit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amet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consetetur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sadipscing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elitr</a:t>
            </a:r>
            <a:r>
              <a:rPr lang="de-DE" dirty="0">
                <a:effectLst/>
                <a:latin typeface="Calibri" panose="020F0502020204030204" pitchFamily="34" charset="0"/>
              </a:rPr>
              <a:t>, sed </a:t>
            </a:r>
            <a:r>
              <a:rPr lang="de-DE" dirty="0" err="1">
                <a:effectLst/>
                <a:latin typeface="Calibri" panose="020F0502020204030204" pitchFamily="34" charset="0"/>
              </a:rPr>
              <a:t>diam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nonumy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eirmod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tempor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invidunt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ut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labore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dolore</a:t>
            </a:r>
            <a:r>
              <a:rPr lang="de-DE" dirty="0">
                <a:effectLst/>
                <a:latin typeface="Calibri" panose="020F0502020204030204" pitchFamily="34" charset="0"/>
              </a:rPr>
              <a:t> magna </a:t>
            </a:r>
            <a:r>
              <a:rPr lang="de-DE" dirty="0" err="1">
                <a:effectLst/>
                <a:latin typeface="Calibri" panose="020F0502020204030204" pitchFamily="34" charset="0"/>
              </a:rPr>
              <a:t>aliquyam</a:t>
            </a:r>
            <a:r>
              <a:rPr lang="de-DE" dirty="0">
                <a:effectLst/>
                <a:latin typeface="Calibri" panose="020F0502020204030204" pitchFamily="34" charset="0"/>
              </a:rPr>
              <a:t> erat, sed </a:t>
            </a:r>
            <a:r>
              <a:rPr lang="de-DE" dirty="0" err="1">
                <a:effectLst/>
                <a:latin typeface="Calibri" panose="020F0502020204030204" pitchFamily="34" charset="0"/>
              </a:rPr>
              <a:t>diam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voluptua</a:t>
            </a:r>
            <a:r>
              <a:rPr lang="de-DE" dirty="0">
                <a:effectLst/>
                <a:latin typeface="Calibri" panose="020F0502020204030204" pitchFamily="34" charset="0"/>
              </a:rPr>
              <a:t>. </a:t>
            </a:r>
          </a:p>
          <a:p>
            <a:r>
              <a:rPr lang="de-DE" dirty="0">
                <a:effectLst/>
                <a:latin typeface="Calibri" panose="020F0502020204030204" pitchFamily="34" charset="0"/>
              </a:rPr>
              <a:t>At </a:t>
            </a:r>
            <a:r>
              <a:rPr lang="de-DE" dirty="0" err="1">
                <a:effectLst/>
                <a:latin typeface="Calibri" panose="020F0502020204030204" pitchFamily="34" charset="0"/>
              </a:rPr>
              <a:t>vero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eos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dirty="0" err="1">
                <a:effectLst/>
                <a:latin typeface="Calibri" panose="020F0502020204030204" pitchFamily="34" charset="0"/>
              </a:rPr>
              <a:t>accusam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dirty="0" err="1">
                <a:effectLst/>
                <a:latin typeface="Calibri" panose="020F0502020204030204" pitchFamily="34" charset="0"/>
              </a:rPr>
              <a:t>justo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duo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dolores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dirty="0" err="1">
                <a:effectLst/>
                <a:latin typeface="Calibri" panose="020F0502020204030204" pitchFamily="34" charset="0"/>
              </a:rPr>
              <a:t>ea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rebum</a:t>
            </a:r>
            <a:r>
              <a:rPr lang="de-DE" dirty="0">
                <a:effectLst/>
                <a:latin typeface="Calibri" panose="020F0502020204030204" pitchFamily="34" charset="0"/>
              </a:rPr>
              <a:t>. Stet </a:t>
            </a:r>
            <a:r>
              <a:rPr lang="de-DE" dirty="0" err="1">
                <a:effectLst/>
                <a:latin typeface="Calibri" panose="020F0502020204030204" pitchFamily="34" charset="0"/>
              </a:rPr>
              <a:t>clita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kasd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gubergren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no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sea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takimata</a:t>
            </a:r>
            <a:r>
              <a:rPr lang="de-DE" dirty="0">
                <a:effectLst/>
                <a:latin typeface="Calibri" panose="020F0502020204030204" pitchFamily="34" charset="0"/>
              </a:rPr>
              <a:t> sanctus </a:t>
            </a:r>
            <a:r>
              <a:rPr lang="de-DE" dirty="0" err="1">
                <a:effectLst/>
                <a:latin typeface="Calibri" panose="020F0502020204030204" pitchFamily="34" charset="0"/>
              </a:rPr>
              <a:t>est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Lorem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ipsum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sit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amet</a:t>
            </a:r>
            <a:r>
              <a:rPr lang="de-DE" dirty="0">
                <a:effectLst/>
                <a:latin typeface="Calibri" panose="020F0502020204030204" pitchFamily="34" charset="0"/>
              </a:rPr>
              <a:t>. </a:t>
            </a:r>
            <a:r>
              <a:rPr lang="de-DE" dirty="0" err="1">
                <a:effectLst/>
                <a:latin typeface="Calibri" panose="020F0502020204030204" pitchFamily="34" charset="0"/>
              </a:rPr>
              <a:t>Lorem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ipsum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sit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amet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consetetur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sadipscing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elitr</a:t>
            </a:r>
            <a:r>
              <a:rPr lang="de-DE" dirty="0">
                <a:effectLst/>
                <a:latin typeface="Calibri" panose="020F0502020204030204" pitchFamily="34" charset="0"/>
              </a:rPr>
              <a:t>, sed </a:t>
            </a:r>
            <a:r>
              <a:rPr lang="de-DE" dirty="0" err="1">
                <a:effectLst/>
                <a:latin typeface="Calibri" panose="020F0502020204030204" pitchFamily="34" charset="0"/>
              </a:rPr>
              <a:t>diam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nonumy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eirmod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tempor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invidunt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ut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labore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dolore</a:t>
            </a:r>
            <a:r>
              <a:rPr lang="de-DE" dirty="0">
                <a:effectLst/>
                <a:latin typeface="Calibri" panose="020F0502020204030204" pitchFamily="34" charset="0"/>
              </a:rPr>
              <a:t> magna </a:t>
            </a:r>
            <a:r>
              <a:rPr lang="de-DE" dirty="0" err="1">
                <a:effectLst/>
                <a:latin typeface="Calibri" panose="020F0502020204030204" pitchFamily="34" charset="0"/>
              </a:rPr>
              <a:t>aliquyam</a:t>
            </a:r>
            <a:r>
              <a:rPr lang="de-DE" dirty="0">
                <a:effectLst/>
                <a:latin typeface="Calibri" panose="020F0502020204030204" pitchFamily="34" charset="0"/>
              </a:rPr>
              <a:t> erat, sed </a:t>
            </a:r>
            <a:r>
              <a:rPr lang="de-DE" dirty="0" err="1">
                <a:effectLst/>
                <a:latin typeface="Calibri" panose="020F0502020204030204" pitchFamily="34" charset="0"/>
              </a:rPr>
              <a:t>diam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voluptua</a:t>
            </a:r>
            <a:r>
              <a:rPr lang="de-DE" dirty="0">
                <a:effectLst/>
                <a:latin typeface="Calibri" panose="020F0502020204030204" pitchFamily="34" charset="0"/>
              </a:rPr>
              <a:t>. At </a:t>
            </a:r>
            <a:r>
              <a:rPr lang="de-DE" dirty="0" err="1">
                <a:effectLst/>
                <a:latin typeface="Calibri" panose="020F0502020204030204" pitchFamily="34" charset="0"/>
              </a:rPr>
              <a:t>vero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eos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dirty="0" err="1">
                <a:effectLst/>
                <a:latin typeface="Calibri" panose="020F0502020204030204" pitchFamily="34" charset="0"/>
              </a:rPr>
              <a:t>accusam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dirty="0" err="1">
                <a:effectLst/>
                <a:latin typeface="Calibri" panose="020F0502020204030204" pitchFamily="34" charset="0"/>
              </a:rPr>
              <a:t>justo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duo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dolores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dirty="0" err="1">
                <a:effectLst/>
                <a:latin typeface="Calibri" panose="020F0502020204030204" pitchFamily="34" charset="0"/>
              </a:rPr>
              <a:t>ea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rebum</a:t>
            </a:r>
            <a:r>
              <a:rPr lang="de-DE" dirty="0">
                <a:effectLst/>
                <a:latin typeface="Calibri" panose="020F0502020204030204" pitchFamily="34" charset="0"/>
              </a:rPr>
              <a:t>. Stet </a:t>
            </a:r>
            <a:r>
              <a:rPr lang="de-DE" dirty="0" err="1">
                <a:effectLst/>
                <a:latin typeface="Calibri" panose="020F0502020204030204" pitchFamily="34" charset="0"/>
              </a:rPr>
              <a:t>clita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kasd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gubergren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no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sea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takimata</a:t>
            </a:r>
            <a:r>
              <a:rPr lang="de-DE" dirty="0">
                <a:effectLst/>
                <a:latin typeface="Calibri" panose="020F0502020204030204" pitchFamily="34" charset="0"/>
              </a:rPr>
              <a:t> sanctus </a:t>
            </a:r>
            <a:r>
              <a:rPr lang="de-DE" dirty="0" err="1">
                <a:effectLst/>
                <a:latin typeface="Calibri" panose="020F0502020204030204" pitchFamily="34" charset="0"/>
              </a:rPr>
              <a:t>est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Lorem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ipsum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sit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amet</a:t>
            </a:r>
            <a:r>
              <a:rPr lang="de-DE" dirty="0">
                <a:effectLst/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6E99092-00B6-174C-BE01-AB2730EC85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8024" y="6263497"/>
            <a:ext cx="1525112" cy="45797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F63ADAA-A923-F940-A286-ECE5CC02D7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33632" y="6271851"/>
            <a:ext cx="1775528" cy="45845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E770F17-17ED-0C4E-ADE3-1A3EFD2BF0E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08733" y="6334635"/>
            <a:ext cx="2286785" cy="40861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B9DE781-9702-1C4F-88F4-0AC78318B5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"/>
            <a:ext cx="8258852" cy="255494"/>
          </a:xfrm>
          <a:prstGeom prst="rect">
            <a:avLst/>
          </a:prstGeom>
        </p:spPr>
      </p:pic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98E5407E-22E6-A34A-91ED-7D18B924CB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120" y="1010899"/>
            <a:ext cx="8522752" cy="783773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buNone/>
              <a:defRPr lang="de-DE" sz="3200" b="1" smtClean="0">
                <a:effectLst/>
              </a:defRPr>
            </a:lvl1pPr>
          </a:lstStyle>
          <a:p>
            <a:r>
              <a:rPr lang="de-DE" dirty="0"/>
              <a:t>HERE IS A HEADING THAT CAN ALSO RUN OVER TWO LINES.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9CCE0CB3-5889-719E-454B-3EE0DFABAB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0" y="6422677"/>
            <a:ext cx="3693886" cy="29879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200" b="1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/>
              <a:t>Welcome to the Bonn Process</a:t>
            </a:r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27599726-94EC-81D5-71AD-02BD0C95D7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422676"/>
            <a:ext cx="533400" cy="298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rgbClr val="043656"/>
                </a:solidFill>
              </a:defRPr>
            </a:lvl1pPr>
          </a:lstStyle>
          <a:p>
            <a:fld id="{3CE6AED4-8232-1547-B367-C01134879E9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5620254"/>
      </p:ext>
    </p:extLst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D8CAE2-0B62-684E-9498-9680464F6E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6325" y="2109679"/>
            <a:ext cx="8522752" cy="349041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b="0" i="0" smtClean="0"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A </a:t>
            </a:r>
            <a:r>
              <a:rPr lang="de-DE" dirty="0" err="1">
                <a:effectLst/>
                <a:latin typeface="Calibri" panose="020F0502020204030204" pitchFamily="34" charset="0"/>
              </a:rPr>
              <a:t>description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of</a:t>
            </a:r>
            <a:r>
              <a:rPr lang="de-DE" dirty="0">
                <a:effectLst/>
                <a:latin typeface="Calibri" panose="020F0502020204030204" pitchFamily="34" charset="0"/>
              </a:rPr>
              <a:t> a </a:t>
            </a:r>
            <a:r>
              <a:rPr lang="de-DE" dirty="0" err="1">
                <a:effectLst/>
                <a:latin typeface="Calibri" panose="020F0502020204030204" pitchFamily="34" charset="0"/>
              </a:rPr>
              <a:t>process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graphic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can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be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found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here</a:t>
            </a:r>
            <a:r>
              <a:rPr lang="de-DE" dirty="0">
                <a:effectLst/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6E99092-00B6-174C-BE01-AB2730EC85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8024" y="6263497"/>
            <a:ext cx="1525112" cy="45797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F63ADAA-A923-F940-A286-ECE5CC02D7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33632" y="6271851"/>
            <a:ext cx="1775528" cy="45845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E770F17-17ED-0C4E-ADE3-1A3EFD2BF0E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08733" y="6334635"/>
            <a:ext cx="2286785" cy="40861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B9DE781-9702-1C4F-88F4-0AC78318B5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"/>
            <a:ext cx="8258852" cy="255494"/>
          </a:xfrm>
          <a:prstGeom prst="rect">
            <a:avLst/>
          </a:prstGeom>
        </p:spPr>
      </p:pic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98E5407E-22E6-A34A-91ED-7D18B924CB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120" y="1010899"/>
            <a:ext cx="8522752" cy="783773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buNone/>
              <a:defRPr lang="de-DE" sz="3200" b="1" smtClean="0">
                <a:effectLst/>
              </a:defRPr>
            </a:lvl1pPr>
          </a:lstStyle>
          <a:p>
            <a:r>
              <a:rPr lang="de-DE" dirty="0"/>
              <a:t>HERE IS A HEADING THAT CAN ALSO RUN OVER TWO LINES.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14" name="Diagrammplatzhalter 3">
            <a:extLst>
              <a:ext uri="{FF2B5EF4-FFF2-40B4-BE49-F238E27FC236}">
                <a16:creationId xmlns:a16="http://schemas.microsoft.com/office/drawing/2014/main" id="{89860BCF-1DFD-99C1-00F6-A479E543545A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15975" y="2773363"/>
            <a:ext cx="8522753" cy="2919412"/>
          </a:xfrm>
        </p:spPr>
        <p:txBody>
          <a:bodyPr/>
          <a:lstStyle/>
          <a:p>
            <a:r>
              <a:rPr lang="de-DE"/>
              <a:t>Diagramm durch Klicken auf Symbol hinzufügen</a:t>
            </a:r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C9D7B117-0F45-6B94-B2F3-AF6AF403CD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0" y="6422677"/>
            <a:ext cx="3693886" cy="29879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200" b="1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/>
              <a:t>Welcome to the Bonn Process</a:t>
            </a:r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EBB86A8C-6FC9-6738-01B5-4B2B02D6D3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422676"/>
            <a:ext cx="533400" cy="298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rgbClr val="043656"/>
                </a:solidFill>
              </a:defRPr>
            </a:lvl1pPr>
          </a:lstStyle>
          <a:p>
            <a:fld id="{3CE6AED4-8232-1547-B367-C01134879E9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2430041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A2408D2-80C2-3247-B938-DB38EC75FB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6E99092-00B6-174C-BE01-AB2730EC85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8024" y="6263497"/>
            <a:ext cx="1525112" cy="45797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F63ADAA-A923-F940-A286-ECE5CC02D7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33632" y="6271851"/>
            <a:ext cx="1775528" cy="45845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C133344-0F8E-7B4E-837C-AE267CF360F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03424" y="6422678"/>
            <a:ext cx="1888833" cy="298798"/>
          </a:xfrm>
          <a:prstGeom prst="rect">
            <a:avLst/>
          </a:prstGeom>
        </p:spPr>
      </p:pic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0DCBDBCF-1CEF-AA46-BD8F-B5D5805AEF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282995"/>
            <a:ext cx="10284460" cy="2657475"/>
          </a:xfrm>
        </p:spPr>
        <p:txBody>
          <a:bodyPr>
            <a:noAutofit/>
          </a:bodyPr>
          <a:lstStyle>
            <a:lvl1pPr marL="0" indent="0" algn="ctr">
              <a:lnSpc>
                <a:spcPts val="5400"/>
              </a:lnSpc>
              <a:buNone/>
              <a:defRPr lang="de-DE" sz="5400" b="1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/>
              <a:t>HERE IS AN </a:t>
            </a:r>
            <a:br>
              <a:rPr lang="de-DE" dirty="0"/>
            </a:br>
            <a:r>
              <a:rPr lang="de-DE" dirty="0"/>
              <a:t>IMPORTANT STATEMENT </a:t>
            </a:r>
            <a:br>
              <a:rPr lang="de-DE" dirty="0"/>
            </a:br>
            <a:r>
              <a:rPr lang="de-DE" dirty="0"/>
              <a:t>ABOUT EUROPEAN </a:t>
            </a:r>
            <a:br>
              <a:rPr lang="de-DE" dirty="0"/>
            </a:br>
            <a:r>
              <a:rPr lang="de-DE" dirty="0"/>
              <a:t>YOUTH WORK</a:t>
            </a:r>
            <a:r>
              <a:rPr lang="de-DE" b="1" dirty="0">
                <a:solidFill>
                  <a:srgbClr val="FCBD00"/>
                </a:solidFill>
                <a:effectLst/>
                <a:latin typeface="Calibri" panose="020F0502020204030204" pitchFamily="34" charset="0"/>
              </a:rPr>
              <a:t>.</a:t>
            </a:r>
            <a:endParaRPr lang="de-DE" dirty="0">
              <a:effectLst/>
              <a:latin typeface="Calibri" panose="020F0502020204030204" pitchFamily="34" charset="0"/>
            </a:endParaRPr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32F6A0FF-8B09-192A-6C32-61D92FDE4D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0" y="6422677"/>
            <a:ext cx="3693886" cy="29879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200" b="1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/>
              <a:t>Welcome to the Bonn Process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05622ECB-E189-8F2B-1B6A-A947C7BCEA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422676"/>
            <a:ext cx="533400" cy="298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fld id="{3CE6AED4-8232-1547-B367-C01134879E9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4103793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ACE2ADC-E978-CB41-8871-C5927E8BA4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01189" y="-247650"/>
            <a:ext cx="12993189" cy="7105650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0997AD-E3F8-244E-8049-508B749FD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227286" cy="365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b="1" smtClean="0">
                <a:effectLst/>
              </a:defRPr>
            </a:lvl1pPr>
          </a:lstStyle>
          <a:p>
            <a:r>
              <a:rPr lang="de-DE" b="1" dirty="0">
                <a:effectLst/>
                <a:latin typeface="Calibri" panose="020F0502020204030204" pitchFamily="34" charset="0"/>
              </a:rPr>
              <a:t>Welcome to the Bonn Process</a:t>
            </a:r>
            <a:endParaRPr lang="de-DE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6E99092-00B6-174C-BE01-AB2730EC85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8024" y="6263497"/>
            <a:ext cx="1525112" cy="45797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F63ADAA-A923-F940-A286-ECE5CC02D7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33632" y="6271851"/>
            <a:ext cx="1775528" cy="45845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C133344-0F8E-7B4E-837C-AE267CF360F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03424" y="6422678"/>
            <a:ext cx="1888833" cy="298798"/>
          </a:xfrm>
          <a:prstGeom prst="rect">
            <a:avLst/>
          </a:prstGeom>
        </p:spPr>
      </p:pic>
      <p:sp>
        <p:nvSpPr>
          <p:cNvPr id="15" name="Textplatzhalter 19">
            <a:extLst>
              <a:ext uri="{FF2B5EF4-FFF2-40B4-BE49-F238E27FC236}">
                <a16:creationId xmlns:a16="http://schemas.microsoft.com/office/drawing/2014/main" id="{B371175E-E5D2-5345-9A18-9430701E31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048509"/>
            <a:ext cx="8809428" cy="1380491"/>
          </a:xfrm>
        </p:spPr>
        <p:txBody>
          <a:bodyPr>
            <a:noAutofit/>
          </a:bodyPr>
          <a:lstStyle>
            <a:lvl1pPr marL="0" indent="0">
              <a:lnSpc>
                <a:spcPts val="5400"/>
              </a:lnSpc>
              <a:buNone/>
              <a:defRPr lang="de-DE" sz="6000" b="0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b="1" dirty="0">
                <a:effectLst/>
                <a:latin typeface="Calibri" panose="020F0502020204030204" pitchFamily="34" charset="0"/>
              </a:rPr>
              <a:t>HIER STEHT DER TITEL</a:t>
            </a:r>
            <a:br>
              <a:rPr lang="de-DE" b="1" dirty="0">
                <a:effectLst/>
                <a:latin typeface="Calibri" panose="020F0502020204030204" pitchFamily="34" charset="0"/>
              </a:rPr>
            </a:br>
            <a:r>
              <a:rPr lang="de-DE" b="1" dirty="0">
                <a:effectLst/>
                <a:latin typeface="Calibri" panose="020F0502020204030204" pitchFamily="34" charset="0"/>
              </a:rPr>
              <a:t>EINES KAPITELS</a:t>
            </a:r>
            <a:r>
              <a:rPr lang="de-DE" b="1" dirty="0">
                <a:solidFill>
                  <a:srgbClr val="FCBD00"/>
                </a:solidFill>
                <a:effectLst/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16" name="Textplatzhalter 19">
            <a:extLst>
              <a:ext uri="{FF2B5EF4-FFF2-40B4-BE49-F238E27FC236}">
                <a16:creationId xmlns:a16="http://schemas.microsoft.com/office/drawing/2014/main" id="{A7D90C3A-5382-144D-A8CF-7E7C8BF73C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3545348"/>
            <a:ext cx="8809428" cy="1116594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lang="de-DE" sz="4000" b="0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UND OPTIONAL AUCH NOCH EINE </a:t>
            </a:r>
            <a:br>
              <a:rPr lang="de-DE" dirty="0">
                <a:effectLst/>
                <a:latin typeface="Calibri" panose="020F0502020204030204" pitchFamily="34" charset="0"/>
              </a:rPr>
            </a:br>
            <a:r>
              <a:rPr lang="de-DE" dirty="0">
                <a:effectLst/>
                <a:latin typeface="Calibri" panose="020F0502020204030204" pitchFamily="34" charset="0"/>
              </a:rPr>
              <a:t>ERGÄNZENDE UNTERZEILE.</a:t>
            </a:r>
          </a:p>
        </p:txBody>
      </p:sp>
    </p:spTree>
    <p:extLst>
      <p:ext uri="{BB962C8B-B14F-4D97-AF65-F5344CB8AC3E}">
        <p14:creationId xmlns:p14="http://schemas.microsoft.com/office/powerpoint/2010/main" val="2083599857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A60EFF-A0E0-1148-BF32-45DE35A4885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16120" y="2931348"/>
            <a:ext cx="5181600" cy="3020372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lang="de-DE" sz="1800" b="0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 err="1">
                <a:effectLst/>
                <a:latin typeface="Calibri" panose="020F0502020204030204" pitchFamily="34" charset="0"/>
              </a:rPr>
              <a:t>Lorem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ipsum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sit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amet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consetetur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sadipscing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elitr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sed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diam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nonumy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eirmod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tempor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invidunt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ut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labore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dolore</a:t>
            </a:r>
            <a:r>
              <a:rPr lang="de-DE" dirty="0">
                <a:effectLst/>
                <a:latin typeface="Calibri" panose="020F0502020204030204" pitchFamily="34" charset="0"/>
              </a:rPr>
              <a:t> magna </a:t>
            </a:r>
            <a:r>
              <a:rPr lang="de-DE" dirty="0" err="1">
                <a:effectLst/>
                <a:latin typeface="Calibri" panose="020F0502020204030204" pitchFamily="34" charset="0"/>
              </a:rPr>
              <a:t>aliquyam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erat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sed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diam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voluptua</a:t>
            </a:r>
            <a:r>
              <a:rPr lang="de-DE" dirty="0">
                <a:effectLst/>
                <a:latin typeface="Calibri" panose="020F0502020204030204" pitchFamily="34" charset="0"/>
              </a:rPr>
              <a:t>. 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7B62D5A-077F-F549-A05B-C5093BB032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8024" y="6263497"/>
            <a:ext cx="1525112" cy="45797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82A89FF-CCFF-EA48-9EF2-8C053B1D1A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33632" y="6271851"/>
            <a:ext cx="1775528" cy="45845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28BA1DE-FA95-C44B-8D92-135050E04F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08733" y="6334635"/>
            <a:ext cx="2286785" cy="408610"/>
          </a:xfrm>
          <a:prstGeom prst="rect">
            <a:avLst/>
          </a:prstGeom>
        </p:spPr>
      </p:pic>
      <p:sp>
        <p:nvSpPr>
          <p:cNvPr id="14" name="Textplatzhalter 19">
            <a:extLst>
              <a:ext uri="{FF2B5EF4-FFF2-40B4-BE49-F238E27FC236}">
                <a16:creationId xmlns:a16="http://schemas.microsoft.com/office/drawing/2014/main" id="{C9360515-DC5B-0740-BFB3-21E163377D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120" y="1010899"/>
            <a:ext cx="5203680" cy="1575779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buNone/>
              <a:defRPr lang="de-DE" sz="3200" b="1" smtClean="0">
                <a:effectLst/>
              </a:defRPr>
            </a:lvl1pPr>
          </a:lstStyle>
          <a:p>
            <a:r>
              <a:rPr lang="de-DE" dirty="0"/>
              <a:t>HERE IS A HEADING </a:t>
            </a:r>
            <a:br>
              <a:rPr lang="de-DE" dirty="0"/>
            </a:br>
            <a:r>
              <a:rPr lang="de-DE" dirty="0"/>
              <a:t>THAT CAN RUN OVER SEVERAL LINES.</a:t>
            </a:r>
            <a:endParaRPr lang="de-DE" dirty="0">
              <a:solidFill>
                <a:srgbClr val="043656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15" name="Bildplatzhalter 7" descr="Ein Bild, das Person, draußen, Menge enthält.&#10;&#10;Automatisch generierte Beschreibung">
            <a:extLst>
              <a:ext uri="{FF2B5EF4-FFF2-40B4-BE49-F238E27FC236}">
                <a16:creationId xmlns:a16="http://schemas.microsoft.com/office/drawing/2014/main" id="{33DC1A13-FC78-9575-0334-5741FC7C12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3546" r="8508"/>
          <a:stretch/>
        </p:blipFill>
        <p:spPr>
          <a:xfrm>
            <a:off x="6096000" y="0"/>
            <a:ext cx="6096000" cy="59817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9FF461A-88A2-8F01-6415-51AA1E11E4F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8258852" cy="255494"/>
          </a:xfrm>
          <a:prstGeom prst="rect">
            <a:avLst/>
          </a:prstGeom>
        </p:spPr>
      </p:pic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E0E172C4-65B6-ED5E-4A9C-B339F9B079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0" y="6422677"/>
            <a:ext cx="3693886" cy="29879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200" b="1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/>
              <a:t>Welcome to the Bonn Process</a:t>
            </a:r>
          </a:p>
        </p:txBody>
      </p:sp>
      <p:sp>
        <p:nvSpPr>
          <p:cNvPr id="17" name="Foliennummernplatzhalter 5">
            <a:extLst>
              <a:ext uri="{FF2B5EF4-FFF2-40B4-BE49-F238E27FC236}">
                <a16:creationId xmlns:a16="http://schemas.microsoft.com/office/drawing/2014/main" id="{990F0FA0-0A35-A147-240B-CC16296CFA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422676"/>
            <a:ext cx="533400" cy="298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rgbClr val="043656"/>
                </a:solidFill>
              </a:defRPr>
            </a:lvl1pPr>
          </a:lstStyle>
          <a:p>
            <a:fld id="{3CE6AED4-8232-1547-B367-C01134879E9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4263941"/>
      </p:ext>
    </p:extLst>
  </p:cSld>
  <p:clrMapOvr>
    <a:masterClrMapping/>
  </p:clrMapOvr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E8071BDE-5491-5149-BD3A-3FBF3C16F6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4DECDE3-606D-1542-90E0-44A3358858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6929" y="-2805"/>
            <a:ext cx="7296031" cy="11489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5F79448-494B-4343-A9B7-E0C30FB52A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12692" y="176211"/>
            <a:ext cx="2322906" cy="69754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459CF25-9E4C-C748-9088-D7BEF40CDE2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58560" y="236855"/>
            <a:ext cx="2701524" cy="69754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6C5391E-B50A-D24F-812D-2EFA408BE7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47406" t="-1350" b="-1"/>
          <a:stretch/>
        </p:blipFill>
        <p:spPr>
          <a:xfrm>
            <a:off x="0" y="2048509"/>
            <a:ext cx="1673860" cy="45890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5CE474A-FF40-6B45-92C5-8373A14577B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57271" y="3619516"/>
            <a:ext cx="4480629" cy="708800"/>
          </a:xfrm>
          <a:prstGeom prst="rect">
            <a:avLst/>
          </a:prstGeom>
        </p:spPr>
      </p:pic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770AE69-8891-0A4C-99AF-833EBE8CCC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68500" y="2048509"/>
            <a:ext cx="7444192" cy="1380491"/>
          </a:xfrm>
        </p:spPr>
        <p:txBody>
          <a:bodyPr>
            <a:noAutofit/>
          </a:bodyPr>
          <a:lstStyle>
            <a:lvl1pPr marL="0" indent="0">
              <a:lnSpc>
                <a:spcPts val="5400"/>
              </a:lnSpc>
              <a:buNone/>
              <a:defRPr lang="de-DE" sz="6000" b="0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b="1" dirty="0">
                <a:effectLst/>
                <a:latin typeface="Calibri" panose="020F0502020204030204" pitchFamily="34" charset="0"/>
              </a:rPr>
              <a:t>THANK YOU FOR </a:t>
            </a:r>
            <a:br>
              <a:rPr lang="de-DE" b="1" dirty="0">
                <a:effectLst/>
                <a:latin typeface="Calibri" panose="020F0502020204030204" pitchFamily="34" charset="0"/>
              </a:rPr>
            </a:br>
            <a:r>
              <a:rPr lang="de-DE" b="1" dirty="0">
                <a:effectLst/>
                <a:latin typeface="Calibri" panose="020F0502020204030204" pitchFamily="34" charset="0"/>
              </a:rPr>
              <a:t>YOUR ATTENDANCE</a:t>
            </a:r>
            <a:r>
              <a:rPr lang="de-DE" b="1" dirty="0">
                <a:solidFill>
                  <a:srgbClr val="FCBD00"/>
                </a:solidFill>
                <a:effectLst/>
                <a:latin typeface="Calibri" panose="020F0502020204030204" pitchFamily="34" charset="0"/>
              </a:rPr>
              <a:t>.</a:t>
            </a:r>
            <a:endParaRPr lang="de-DE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EA7939E-BEDC-DB4C-A9F3-1823B03A5A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78244" b="3472"/>
          <a:stretch/>
        </p:blipFill>
        <p:spPr>
          <a:xfrm>
            <a:off x="0" y="6621145"/>
            <a:ext cx="12192000" cy="23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93947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E5C810CD-891C-2CAD-76CA-5084366502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0997AD-E3F8-244E-8049-508B749FD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227286" cy="365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b="1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/>
              <a:t>Welcome to the Bonn Process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6E99092-00B6-174C-BE01-AB2730EC85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8024" y="6263497"/>
            <a:ext cx="1525112" cy="45797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F63ADAA-A923-F940-A286-ECE5CC02D7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33632" y="6271851"/>
            <a:ext cx="1775528" cy="45845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C133344-0F8E-7B4E-837C-AE267CF360F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03424" y="6422678"/>
            <a:ext cx="1888833" cy="298798"/>
          </a:xfrm>
          <a:prstGeom prst="rect">
            <a:avLst/>
          </a:prstGeom>
        </p:spPr>
      </p:pic>
      <p:sp>
        <p:nvSpPr>
          <p:cNvPr id="15" name="Textplatzhalter 19">
            <a:extLst>
              <a:ext uri="{FF2B5EF4-FFF2-40B4-BE49-F238E27FC236}">
                <a16:creationId xmlns:a16="http://schemas.microsoft.com/office/drawing/2014/main" id="{B371175E-E5D2-5345-9A18-9430701E31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664759"/>
            <a:ext cx="3510280" cy="684531"/>
          </a:xfrm>
        </p:spPr>
        <p:txBody>
          <a:bodyPr>
            <a:noAutofit/>
          </a:bodyPr>
          <a:lstStyle>
            <a:lvl1pPr marL="0" indent="0">
              <a:lnSpc>
                <a:spcPts val="5400"/>
              </a:lnSpc>
              <a:buNone/>
              <a:defRPr lang="de-DE" sz="6000" b="0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b="1" dirty="0">
                <a:effectLst/>
                <a:latin typeface="Calibri" panose="020F0502020204030204" pitchFamily="34" charset="0"/>
              </a:rPr>
              <a:t>AGENDA</a:t>
            </a:r>
            <a:r>
              <a:rPr lang="de-DE" b="1" dirty="0">
                <a:solidFill>
                  <a:srgbClr val="FCBD00"/>
                </a:solidFill>
                <a:effectLst/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16" name="Textplatzhalter 19">
            <a:extLst>
              <a:ext uri="{FF2B5EF4-FFF2-40B4-BE49-F238E27FC236}">
                <a16:creationId xmlns:a16="http://schemas.microsoft.com/office/drawing/2014/main" id="{A7D90C3A-5382-144D-A8CF-7E7C8BF73C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35480" y="1811739"/>
            <a:ext cx="8809428" cy="565701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lang="de-DE" sz="4000" b="0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1 PROGRAMMPUNKT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98A433C-F729-7166-D556-741E3ECB01F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069124" y="1938163"/>
            <a:ext cx="2516216" cy="357981"/>
          </a:xfrm>
          <a:prstGeom prst="rect">
            <a:avLst/>
          </a:prstGeom>
        </p:spPr>
      </p:pic>
      <p:sp>
        <p:nvSpPr>
          <p:cNvPr id="12" name="Textplatzhalter 19">
            <a:extLst>
              <a:ext uri="{FF2B5EF4-FFF2-40B4-BE49-F238E27FC236}">
                <a16:creationId xmlns:a16="http://schemas.microsoft.com/office/drawing/2014/main" id="{A8257184-CFDD-55F1-CE76-D8693F55BE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94064" y="2390859"/>
            <a:ext cx="8346875" cy="409615"/>
          </a:xfrm>
        </p:spPr>
        <p:txBody>
          <a:bodyPr>
            <a:noAutofit/>
          </a:bodyPr>
          <a:lstStyle>
            <a:lvl1pPr marL="0" indent="0">
              <a:lnSpc>
                <a:spcPts val="1900"/>
              </a:lnSpc>
              <a:buNone/>
              <a:defRPr lang="de-DE" sz="2400" b="0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Hier kann eine Beschreibung stehen.</a:t>
            </a:r>
          </a:p>
        </p:txBody>
      </p:sp>
      <p:sp>
        <p:nvSpPr>
          <p:cNvPr id="19" name="Textplatzhalter 19">
            <a:extLst>
              <a:ext uri="{FF2B5EF4-FFF2-40B4-BE49-F238E27FC236}">
                <a16:creationId xmlns:a16="http://schemas.microsoft.com/office/drawing/2014/main" id="{0C02B132-253F-A0CF-0E43-A7A49E110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31512" y="2928173"/>
            <a:ext cx="8809428" cy="565701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lang="de-DE" sz="4000" b="0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2 PROGRAMMPUNKT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3B0E8CEE-1971-4101-5F97-F27CE4774F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35480" y="4043397"/>
            <a:ext cx="8809428" cy="565701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lang="de-DE" sz="4000" b="0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3 PROGRAMMPUNKT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37A28B5C-51A1-314B-707F-D0C2C69FAC6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069124" y="3032032"/>
            <a:ext cx="2516216" cy="35798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41B69FE9-7409-1E66-E709-B54425667B3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069124" y="4115837"/>
            <a:ext cx="2516216" cy="357981"/>
          </a:xfrm>
          <a:prstGeom prst="rect">
            <a:avLst/>
          </a:prstGeom>
        </p:spPr>
      </p:pic>
      <p:sp>
        <p:nvSpPr>
          <p:cNvPr id="27" name="Textplatzhalter 19">
            <a:extLst>
              <a:ext uri="{FF2B5EF4-FFF2-40B4-BE49-F238E27FC236}">
                <a16:creationId xmlns:a16="http://schemas.microsoft.com/office/drawing/2014/main" id="{24FB848D-4C71-454E-9368-9F41835D5E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94063" y="3522709"/>
            <a:ext cx="8346875" cy="409615"/>
          </a:xfrm>
        </p:spPr>
        <p:txBody>
          <a:bodyPr>
            <a:noAutofit/>
          </a:bodyPr>
          <a:lstStyle>
            <a:lvl1pPr marL="0" indent="0">
              <a:lnSpc>
                <a:spcPts val="1900"/>
              </a:lnSpc>
              <a:buNone/>
              <a:defRPr lang="de-DE" sz="2400" b="0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Hier kann eine Beschreibung stehen.</a:t>
            </a:r>
          </a:p>
        </p:txBody>
      </p:sp>
      <p:sp>
        <p:nvSpPr>
          <p:cNvPr id="28" name="Textplatzhalter 19">
            <a:extLst>
              <a:ext uri="{FF2B5EF4-FFF2-40B4-BE49-F238E27FC236}">
                <a16:creationId xmlns:a16="http://schemas.microsoft.com/office/drawing/2014/main" id="{8D80B821-9909-F651-8473-D8D079324C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94063" y="4623918"/>
            <a:ext cx="8346875" cy="409615"/>
          </a:xfrm>
        </p:spPr>
        <p:txBody>
          <a:bodyPr>
            <a:noAutofit/>
          </a:bodyPr>
          <a:lstStyle>
            <a:lvl1pPr marL="0" indent="0">
              <a:lnSpc>
                <a:spcPts val="1900"/>
              </a:lnSpc>
              <a:buNone/>
              <a:defRPr lang="de-DE" sz="2400" b="0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Hier kann eine Beschreibung stehen.</a:t>
            </a:r>
          </a:p>
        </p:txBody>
      </p:sp>
    </p:spTree>
    <p:extLst>
      <p:ext uri="{BB962C8B-B14F-4D97-AF65-F5344CB8AC3E}">
        <p14:creationId xmlns:p14="http://schemas.microsoft.com/office/powerpoint/2010/main" val="2089373887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0997AD-E3F8-244E-8049-508B749FD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227286" cy="365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b="1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/>
              <a:t>Welcome to the Bonn Process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6E99092-00B6-174C-BE01-AB2730EC85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8024" y="6263497"/>
            <a:ext cx="1525112" cy="45797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F63ADAA-A923-F940-A286-ECE5CC02D7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33632" y="6271851"/>
            <a:ext cx="1775528" cy="45845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E770F17-17ED-0C4E-ADE3-1A3EFD2BF0E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08733" y="6334635"/>
            <a:ext cx="2286785" cy="40861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51F9A9E1-909C-DBDA-426D-9FFFF55DAB96}"/>
              </a:ext>
            </a:extLst>
          </p:cNvPr>
          <p:cNvSpPr/>
          <p:nvPr userDrawn="1"/>
        </p:nvSpPr>
        <p:spPr>
          <a:xfrm>
            <a:off x="328099" y="1549286"/>
            <a:ext cx="2658062" cy="4346247"/>
          </a:xfrm>
          <a:prstGeom prst="rect">
            <a:avLst/>
          </a:prstGeom>
          <a:solidFill>
            <a:srgbClr val="1255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BED4CF20-F920-B31C-0D81-F64BB2D88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6172" t="8499" r="41643" b="9021"/>
          <a:stretch/>
        </p:blipFill>
        <p:spPr>
          <a:xfrm>
            <a:off x="330112" y="5692754"/>
            <a:ext cx="2658063" cy="210729"/>
          </a:xfrm>
          <a:prstGeom prst="rect">
            <a:avLst/>
          </a:prstGeom>
        </p:spPr>
      </p:pic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9D74F41E-9B43-0799-7507-7D70A65B2F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4332" y="3689231"/>
            <a:ext cx="2205597" cy="1534755"/>
          </a:xfrm>
        </p:spPr>
        <p:txBody>
          <a:bodyPr>
            <a:noAutofit/>
          </a:bodyPr>
          <a:lstStyle>
            <a:lvl1pPr marL="0" indent="0" algn="ctr">
              <a:lnSpc>
                <a:spcPts val="1800"/>
              </a:lnSpc>
              <a:buNone/>
              <a:defRPr lang="de-DE" sz="1600" b="0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Hier kann eine Beschreibung stehen.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F0106D3-6EC7-519C-A9AE-41A346B17B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4981" y="2768683"/>
            <a:ext cx="1964298" cy="800172"/>
          </a:xfrm>
        </p:spPr>
        <p:txBody>
          <a:bodyPr>
            <a:noAutofit/>
          </a:bodyPr>
          <a:lstStyle>
            <a:lvl1pPr marL="0" indent="0" algn="ctr">
              <a:lnSpc>
                <a:spcPts val="2500"/>
              </a:lnSpc>
              <a:buNone/>
              <a:defRPr lang="de-DE" sz="2000" b="1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PROGRAMMPUNKT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C41C834C-5F2E-E8E1-0459-65824B3538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6615" y="2081737"/>
            <a:ext cx="1761030" cy="800172"/>
          </a:xfrm>
        </p:spPr>
        <p:txBody>
          <a:bodyPr>
            <a:noAutofit/>
          </a:bodyPr>
          <a:lstStyle>
            <a:lvl1pPr marL="0" indent="0" algn="ctr">
              <a:lnSpc>
                <a:spcPts val="2500"/>
              </a:lnSpc>
              <a:buNone/>
              <a:defRPr lang="de-DE" sz="6000" b="1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1.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D75191C5-C91A-970B-735B-04B47E452A96}"/>
              </a:ext>
            </a:extLst>
          </p:cNvPr>
          <p:cNvSpPr/>
          <p:nvPr userDrawn="1"/>
        </p:nvSpPr>
        <p:spPr>
          <a:xfrm>
            <a:off x="3237108" y="1549285"/>
            <a:ext cx="2658062" cy="4346247"/>
          </a:xfrm>
          <a:prstGeom prst="rect">
            <a:avLst/>
          </a:prstGeom>
          <a:solidFill>
            <a:srgbClr val="1255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2CE986F6-D3BB-A5AA-146C-F569C5AA786A}"/>
              </a:ext>
            </a:extLst>
          </p:cNvPr>
          <p:cNvSpPr/>
          <p:nvPr userDrawn="1"/>
        </p:nvSpPr>
        <p:spPr>
          <a:xfrm>
            <a:off x="6146117" y="1516107"/>
            <a:ext cx="2658062" cy="4346247"/>
          </a:xfrm>
          <a:prstGeom prst="rect">
            <a:avLst/>
          </a:prstGeom>
          <a:solidFill>
            <a:srgbClr val="1255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9E0E09F5-96C6-DC65-36D5-F5CE7A244A8D}"/>
              </a:ext>
            </a:extLst>
          </p:cNvPr>
          <p:cNvSpPr/>
          <p:nvPr userDrawn="1"/>
        </p:nvSpPr>
        <p:spPr>
          <a:xfrm>
            <a:off x="9055126" y="1516106"/>
            <a:ext cx="2658062" cy="4346247"/>
          </a:xfrm>
          <a:prstGeom prst="rect">
            <a:avLst/>
          </a:prstGeom>
          <a:solidFill>
            <a:srgbClr val="1255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platzhalter 19">
            <a:extLst>
              <a:ext uri="{FF2B5EF4-FFF2-40B4-BE49-F238E27FC236}">
                <a16:creationId xmlns:a16="http://schemas.microsoft.com/office/drawing/2014/main" id="{3AC9E073-3645-B793-3D41-3D6973A5E9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63341" y="3689231"/>
            <a:ext cx="2205597" cy="1534755"/>
          </a:xfrm>
        </p:spPr>
        <p:txBody>
          <a:bodyPr>
            <a:noAutofit/>
          </a:bodyPr>
          <a:lstStyle>
            <a:lvl1pPr marL="0" indent="0" algn="ctr">
              <a:lnSpc>
                <a:spcPts val="1800"/>
              </a:lnSpc>
              <a:buNone/>
              <a:defRPr lang="de-DE" sz="1600" b="0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Hier kann eine Beschreibung stehen.</a:t>
            </a:r>
          </a:p>
        </p:txBody>
      </p:sp>
      <p:sp>
        <p:nvSpPr>
          <p:cNvPr id="30" name="Textplatzhalter 19">
            <a:extLst>
              <a:ext uri="{FF2B5EF4-FFF2-40B4-BE49-F238E27FC236}">
                <a16:creationId xmlns:a16="http://schemas.microsoft.com/office/drawing/2014/main" id="{838F34FA-208D-3D6F-40C7-63ED9EEEA4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3990" y="2768683"/>
            <a:ext cx="1964298" cy="800172"/>
          </a:xfrm>
        </p:spPr>
        <p:txBody>
          <a:bodyPr>
            <a:noAutofit/>
          </a:bodyPr>
          <a:lstStyle>
            <a:lvl1pPr marL="0" indent="0" algn="ctr">
              <a:lnSpc>
                <a:spcPts val="2500"/>
              </a:lnSpc>
              <a:buNone/>
              <a:defRPr lang="de-DE" sz="2000" b="1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PROGRAMMPUNKT</a:t>
            </a:r>
          </a:p>
        </p:txBody>
      </p:sp>
      <p:sp>
        <p:nvSpPr>
          <p:cNvPr id="31" name="Textplatzhalter 19">
            <a:extLst>
              <a:ext uri="{FF2B5EF4-FFF2-40B4-BE49-F238E27FC236}">
                <a16:creationId xmlns:a16="http://schemas.microsoft.com/office/drawing/2014/main" id="{0408AEB4-4D58-AD98-07A9-87CC6B67E9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85624" y="2081737"/>
            <a:ext cx="1761030" cy="800172"/>
          </a:xfrm>
        </p:spPr>
        <p:txBody>
          <a:bodyPr>
            <a:noAutofit/>
          </a:bodyPr>
          <a:lstStyle>
            <a:lvl1pPr marL="0" indent="0" algn="ctr">
              <a:lnSpc>
                <a:spcPts val="2500"/>
              </a:lnSpc>
              <a:buNone/>
              <a:defRPr lang="de-DE" sz="6000" b="1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2.</a:t>
            </a:r>
          </a:p>
        </p:txBody>
      </p:sp>
      <p:sp>
        <p:nvSpPr>
          <p:cNvPr id="32" name="Textplatzhalter 19">
            <a:extLst>
              <a:ext uri="{FF2B5EF4-FFF2-40B4-BE49-F238E27FC236}">
                <a16:creationId xmlns:a16="http://schemas.microsoft.com/office/drawing/2014/main" id="{BB95D8C2-962B-7C4C-FFD8-27C2CFD935F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72350" y="3689231"/>
            <a:ext cx="2205597" cy="1534755"/>
          </a:xfrm>
        </p:spPr>
        <p:txBody>
          <a:bodyPr>
            <a:noAutofit/>
          </a:bodyPr>
          <a:lstStyle>
            <a:lvl1pPr marL="0" indent="0" algn="ctr">
              <a:lnSpc>
                <a:spcPts val="1800"/>
              </a:lnSpc>
              <a:buNone/>
              <a:defRPr lang="de-DE" sz="1600" b="0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Hier kann eine Beschreibung stehen.</a:t>
            </a:r>
          </a:p>
        </p:txBody>
      </p:sp>
      <p:sp>
        <p:nvSpPr>
          <p:cNvPr id="33" name="Textplatzhalter 19">
            <a:extLst>
              <a:ext uri="{FF2B5EF4-FFF2-40B4-BE49-F238E27FC236}">
                <a16:creationId xmlns:a16="http://schemas.microsoft.com/office/drawing/2014/main" id="{4D055255-4CB5-8783-C449-D7D036265D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92999" y="2768683"/>
            <a:ext cx="1964298" cy="800172"/>
          </a:xfrm>
        </p:spPr>
        <p:txBody>
          <a:bodyPr>
            <a:noAutofit/>
          </a:bodyPr>
          <a:lstStyle>
            <a:lvl1pPr marL="0" indent="0" algn="ctr">
              <a:lnSpc>
                <a:spcPts val="2500"/>
              </a:lnSpc>
              <a:buNone/>
              <a:defRPr lang="de-DE" sz="2000" b="1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PROGRAMMPUNKT</a:t>
            </a:r>
          </a:p>
        </p:txBody>
      </p:sp>
      <p:sp>
        <p:nvSpPr>
          <p:cNvPr id="34" name="Textplatzhalter 19">
            <a:extLst>
              <a:ext uri="{FF2B5EF4-FFF2-40B4-BE49-F238E27FC236}">
                <a16:creationId xmlns:a16="http://schemas.microsoft.com/office/drawing/2014/main" id="{814D9C5D-F206-34E9-C85C-C9785FC153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94633" y="2081737"/>
            <a:ext cx="1761030" cy="800172"/>
          </a:xfrm>
        </p:spPr>
        <p:txBody>
          <a:bodyPr>
            <a:noAutofit/>
          </a:bodyPr>
          <a:lstStyle>
            <a:lvl1pPr marL="0" indent="0" algn="ctr">
              <a:lnSpc>
                <a:spcPts val="2500"/>
              </a:lnSpc>
              <a:buNone/>
              <a:defRPr lang="de-DE" sz="6000" b="1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3.</a:t>
            </a:r>
          </a:p>
        </p:txBody>
      </p:sp>
      <p:sp>
        <p:nvSpPr>
          <p:cNvPr id="35" name="Textplatzhalter 19">
            <a:extLst>
              <a:ext uri="{FF2B5EF4-FFF2-40B4-BE49-F238E27FC236}">
                <a16:creationId xmlns:a16="http://schemas.microsoft.com/office/drawing/2014/main" id="{46248D1F-92A9-8D1F-D8E9-68035B72C50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81359" y="3689231"/>
            <a:ext cx="2205597" cy="1534755"/>
          </a:xfrm>
        </p:spPr>
        <p:txBody>
          <a:bodyPr>
            <a:noAutofit/>
          </a:bodyPr>
          <a:lstStyle>
            <a:lvl1pPr marL="0" indent="0" algn="ctr">
              <a:lnSpc>
                <a:spcPts val="1800"/>
              </a:lnSpc>
              <a:buNone/>
              <a:defRPr lang="de-DE" sz="1600" b="0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Hier kann eine Beschreibung stehen.</a:t>
            </a:r>
          </a:p>
        </p:txBody>
      </p:sp>
      <p:sp>
        <p:nvSpPr>
          <p:cNvPr id="36" name="Textplatzhalter 19">
            <a:extLst>
              <a:ext uri="{FF2B5EF4-FFF2-40B4-BE49-F238E27FC236}">
                <a16:creationId xmlns:a16="http://schemas.microsoft.com/office/drawing/2014/main" id="{0C692B8E-A069-E627-3010-674E6E92E46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02008" y="2768683"/>
            <a:ext cx="1964298" cy="800172"/>
          </a:xfrm>
        </p:spPr>
        <p:txBody>
          <a:bodyPr>
            <a:noAutofit/>
          </a:bodyPr>
          <a:lstStyle>
            <a:lvl1pPr marL="0" indent="0" algn="ctr">
              <a:lnSpc>
                <a:spcPts val="2500"/>
              </a:lnSpc>
              <a:buNone/>
              <a:defRPr lang="de-DE" sz="2000" b="1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PROGRAMMPUNKT</a:t>
            </a:r>
          </a:p>
        </p:txBody>
      </p:sp>
      <p:sp>
        <p:nvSpPr>
          <p:cNvPr id="37" name="Textplatzhalter 19">
            <a:extLst>
              <a:ext uri="{FF2B5EF4-FFF2-40B4-BE49-F238E27FC236}">
                <a16:creationId xmlns:a16="http://schemas.microsoft.com/office/drawing/2014/main" id="{A8F3D039-A6D4-6C2F-69AB-DCCD070AF7B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03642" y="2081737"/>
            <a:ext cx="1761030" cy="800172"/>
          </a:xfrm>
        </p:spPr>
        <p:txBody>
          <a:bodyPr>
            <a:noAutofit/>
          </a:bodyPr>
          <a:lstStyle>
            <a:lvl1pPr marL="0" indent="0" algn="ctr">
              <a:lnSpc>
                <a:spcPts val="2500"/>
              </a:lnSpc>
              <a:buNone/>
              <a:defRPr lang="de-DE" sz="6000" b="1" spc="3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4.</a:t>
            </a: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EF1C681A-FAC3-176F-512A-12AD38B5B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6172" t="8499" r="41643" b="9021"/>
          <a:stretch/>
        </p:blipFill>
        <p:spPr>
          <a:xfrm>
            <a:off x="3237107" y="5692754"/>
            <a:ext cx="2658063" cy="210729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B9DCA010-27B7-B1C6-A4BF-5D3422A3BB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6172" t="8499" r="41643" b="9021"/>
          <a:stretch/>
        </p:blipFill>
        <p:spPr>
          <a:xfrm>
            <a:off x="6145407" y="5654654"/>
            <a:ext cx="2658063" cy="210729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3A2D08C7-8FD7-E8CB-D946-4B0F1C1CB4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6172" t="8499" r="41643" b="9021"/>
          <a:stretch/>
        </p:blipFill>
        <p:spPr>
          <a:xfrm>
            <a:off x="9053707" y="5654654"/>
            <a:ext cx="2658063" cy="210729"/>
          </a:xfrm>
          <a:prstGeom prst="rect">
            <a:avLst/>
          </a:prstGeom>
        </p:spPr>
      </p:pic>
      <p:sp>
        <p:nvSpPr>
          <p:cNvPr id="41" name="Textplatzhalter 19">
            <a:extLst>
              <a:ext uri="{FF2B5EF4-FFF2-40B4-BE49-F238E27FC236}">
                <a16:creationId xmlns:a16="http://schemas.microsoft.com/office/drawing/2014/main" id="{D573ABA8-6CB8-E799-4518-B6284C4E12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099" y="395986"/>
            <a:ext cx="3510280" cy="684531"/>
          </a:xfrm>
        </p:spPr>
        <p:txBody>
          <a:bodyPr>
            <a:noAutofit/>
          </a:bodyPr>
          <a:lstStyle>
            <a:lvl1pPr marL="0" indent="0">
              <a:lnSpc>
                <a:spcPts val="5400"/>
              </a:lnSpc>
              <a:buNone/>
              <a:defRPr lang="de-DE" sz="6000" b="0" spc="300" smtClean="0">
                <a:solidFill>
                  <a:srgbClr val="125582"/>
                </a:solidFill>
                <a:effectLst/>
              </a:defRPr>
            </a:lvl1pPr>
          </a:lstStyle>
          <a:p>
            <a:r>
              <a:rPr lang="de-DE" b="1" dirty="0">
                <a:effectLst/>
                <a:latin typeface="Calibri" panose="020F0502020204030204" pitchFamily="34" charset="0"/>
              </a:rPr>
              <a:t>AGENDA</a:t>
            </a:r>
            <a:r>
              <a:rPr lang="de-DE" b="1" dirty="0">
                <a:solidFill>
                  <a:srgbClr val="FCBD00"/>
                </a:solidFill>
                <a:effectLst/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5157531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D8CAE2-0B62-684E-9498-9680464F6E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6325" y="2109679"/>
            <a:ext cx="8522752" cy="783773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lang="de-DE" sz="1800" b="0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 err="1">
                <a:effectLst/>
                <a:latin typeface="Calibri" panose="020F0502020204030204" pitchFamily="34" charset="0"/>
              </a:rPr>
              <a:t>Lorem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ipsum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sit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amet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consetetur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sadipscing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elitr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sed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diam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nonumy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eirmod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tempor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br>
              <a:rPr lang="de-DE" dirty="0">
                <a:effectLst/>
                <a:latin typeface="Calibri" panose="020F0502020204030204" pitchFamily="34" charset="0"/>
              </a:rPr>
            </a:br>
            <a:r>
              <a:rPr lang="de-DE" dirty="0" err="1">
                <a:effectLst/>
                <a:latin typeface="Calibri" panose="020F0502020204030204" pitchFamily="34" charset="0"/>
              </a:rPr>
              <a:t>invidunt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ut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labore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dolore</a:t>
            </a:r>
            <a:r>
              <a:rPr lang="de-DE" b="1" dirty="0">
                <a:effectLst/>
                <a:latin typeface="Calibri" panose="020F0502020204030204" pitchFamily="34" charset="0"/>
              </a:rPr>
              <a:t> magna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aliquyam</a:t>
            </a:r>
            <a:r>
              <a:rPr lang="de-DE" b="1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erat</a:t>
            </a:r>
            <a:r>
              <a:rPr lang="de-DE" b="1" dirty="0">
                <a:effectLst/>
                <a:latin typeface="Calibri" panose="020F0502020204030204" pitchFamily="34" charset="0"/>
              </a:rPr>
              <a:t>,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sed</a:t>
            </a:r>
            <a:r>
              <a:rPr lang="de-DE" b="1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diam</a:t>
            </a:r>
            <a:r>
              <a:rPr lang="de-DE" b="1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voluptua</a:t>
            </a:r>
            <a:r>
              <a:rPr lang="de-DE" b="1" dirty="0">
                <a:effectLst/>
                <a:latin typeface="Calibri" panose="020F0502020204030204" pitchFamily="34" charset="0"/>
              </a:rPr>
              <a:t>. At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vero</a:t>
            </a:r>
            <a:r>
              <a:rPr lang="de-DE" b="1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eos</a:t>
            </a:r>
            <a:r>
              <a:rPr lang="de-DE" b="1" dirty="0">
                <a:effectLst/>
                <a:latin typeface="Calibri" panose="020F0502020204030204" pitchFamily="34" charset="0"/>
              </a:rPr>
              <a:t> et </a:t>
            </a:r>
            <a:br>
              <a:rPr lang="de-DE" b="1" dirty="0">
                <a:effectLst/>
                <a:latin typeface="Calibri" panose="020F0502020204030204" pitchFamily="34" charset="0"/>
              </a:rPr>
            </a:br>
            <a:r>
              <a:rPr lang="de-DE" b="1" dirty="0" err="1">
                <a:effectLst/>
                <a:latin typeface="Calibri" panose="020F0502020204030204" pitchFamily="34" charset="0"/>
              </a:rPr>
              <a:t>accusam</a:t>
            </a:r>
            <a:r>
              <a:rPr lang="de-DE" b="1" dirty="0">
                <a:effectLst/>
                <a:latin typeface="Calibri" panose="020F0502020204030204" pitchFamily="34" charset="0"/>
              </a:rPr>
              <a:t> et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justo</a:t>
            </a:r>
            <a:r>
              <a:rPr lang="de-DE" b="1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duo</a:t>
            </a:r>
            <a:r>
              <a:rPr lang="de-DE" b="1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dolores</a:t>
            </a:r>
            <a:r>
              <a:rPr lang="de-DE" b="1" dirty="0">
                <a:effectLst/>
                <a:latin typeface="Calibri" panose="020F0502020204030204" pitchFamily="34" charset="0"/>
              </a:rPr>
              <a:t> et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ea</a:t>
            </a:r>
            <a:r>
              <a:rPr lang="de-DE" b="1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rebum</a:t>
            </a:r>
            <a:r>
              <a:rPr lang="de-DE" b="1" dirty="0">
                <a:effectLst/>
                <a:latin typeface="Calibri" panose="020F0502020204030204" pitchFamily="34" charset="0"/>
              </a:rPr>
              <a:t>:</a:t>
            </a:r>
          </a:p>
          <a:p>
            <a:endParaRPr lang="de-DE" dirty="0">
              <a:effectLst/>
              <a:latin typeface="Calibri" panose="020F0502020204030204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0997AD-E3F8-244E-8049-508B749FD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227286" cy="365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b="1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/>
              <a:t>Welcome to the Bonn Process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639306D0-2AD7-4B49-9504-EDD12317E35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26325" y="3057237"/>
            <a:ext cx="8522752" cy="1890692"/>
          </a:xfrm>
        </p:spPr>
        <p:txBody>
          <a:bodyPr>
            <a:normAutofit/>
          </a:bodyPr>
          <a:lstStyle>
            <a:lvl1pPr marL="227013" marR="0" indent="-227013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>
                <a:srgbClr val="F4B81C"/>
              </a:buClr>
              <a:buSzPct val="110000"/>
              <a:buFont typeface="Arial" panose="020B0604020202020204" pitchFamily="34" charset="0"/>
              <a:buChar char="•"/>
              <a:tabLst/>
              <a:defRPr lang="de-DE" sz="1800" b="0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 err="1">
                <a:effectLst/>
                <a:latin typeface="Calibri" panose="020F0502020204030204" pitchFamily="34" charset="0"/>
              </a:rPr>
              <a:t>Lorem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ipsum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sit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amet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consetetur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sadipscing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elitr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sit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amet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consetetur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br>
              <a:rPr lang="de-DE" dirty="0">
                <a:effectLst/>
                <a:latin typeface="Calibri" panose="020F0502020204030204" pitchFamily="34" charset="0"/>
              </a:rPr>
            </a:br>
            <a:r>
              <a:rPr lang="de-DE" dirty="0" err="1">
                <a:effectLst/>
                <a:latin typeface="Calibri" panose="020F0502020204030204" pitchFamily="34" charset="0"/>
              </a:rPr>
              <a:t>sadipscing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elitr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sed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diam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nonumy</a:t>
            </a:r>
            <a:r>
              <a:rPr lang="de-DE" b="1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eirmod</a:t>
            </a:r>
            <a:r>
              <a:rPr lang="de-DE" b="1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tempor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invidunt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ut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labore</a:t>
            </a:r>
            <a:r>
              <a:rPr lang="de-DE" dirty="0">
                <a:effectLst/>
                <a:latin typeface="Calibri" panose="020F0502020204030204" pitchFamily="34" charset="0"/>
              </a:rPr>
              <a:t>.  </a:t>
            </a:r>
          </a:p>
          <a:p>
            <a:r>
              <a:rPr lang="de-DE" dirty="0" err="1">
                <a:effectLst/>
                <a:latin typeface="Calibri" panose="020F0502020204030204" pitchFamily="34" charset="0"/>
              </a:rPr>
              <a:t>Lorem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ipsum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sit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amet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consetetur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sadipscing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elitr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sit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amet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consetetur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br>
              <a:rPr lang="de-DE" dirty="0">
                <a:effectLst/>
                <a:latin typeface="Calibri" panose="020F0502020204030204" pitchFamily="34" charset="0"/>
              </a:rPr>
            </a:br>
            <a:r>
              <a:rPr lang="de-DE" dirty="0" err="1">
                <a:effectLst/>
                <a:latin typeface="Calibri" panose="020F0502020204030204" pitchFamily="34" charset="0"/>
              </a:rPr>
              <a:t>sadipscing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elitr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sed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diam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nonumy</a:t>
            </a:r>
            <a:r>
              <a:rPr lang="de-DE" b="1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eirmod</a:t>
            </a:r>
            <a:r>
              <a:rPr lang="de-DE" b="1" dirty="0">
                <a:effectLst/>
                <a:latin typeface="Calibri" panose="020F0502020204030204" pitchFamily="34" charset="0"/>
              </a:rPr>
              <a:t>.</a:t>
            </a:r>
          </a:p>
          <a:p>
            <a:r>
              <a:rPr lang="de-DE" dirty="0" err="1">
                <a:effectLst/>
                <a:latin typeface="Calibri" panose="020F0502020204030204" pitchFamily="34" charset="0"/>
              </a:rPr>
              <a:t>consetetur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sadipscing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elitr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sed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diam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nonumy</a:t>
            </a:r>
            <a:r>
              <a:rPr lang="de-DE" b="1" dirty="0">
                <a:effectLst/>
                <a:latin typeface="Calibri" panose="020F0502020204030204" pitchFamily="34" charset="0"/>
              </a:rPr>
              <a:t> </a:t>
            </a:r>
            <a:r>
              <a:rPr lang="de-DE" b="1" dirty="0" err="1">
                <a:effectLst/>
                <a:latin typeface="Calibri" panose="020F0502020204030204" pitchFamily="34" charset="0"/>
              </a:rPr>
              <a:t>eirmod</a:t>
            </a:r>
            <a:r>
              <a:rPr lang="de-DE" b="1" dirty="0">
                <a:effectLst/>
                <a:latin typeface="Calibri" panose="020F0502020204030204" pitchFamily="34" charset="0"/>
              </a:rPr>
              <a:t>.</a:t>
            </a:r>
            <a:endParaRPr lang="de-DE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6E99092-00B6-174C-BE01-AB2730EC85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8024" y="6263497"/>
            <a:ext cx="1525112" cy="45797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F63ADAA-A923-F940-A286-ECE5CC02D7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33632" y="6271851"/>
            <a:ext cx="1775528" cy="45845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E770F17-17ED-0C4E-ADE3-1A3EFD2BF0E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08733" y="6334635"/>
            <a:ext cx="2286785" cy="40861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B9DE781-9702-1C4F-88F4-0AC78318B5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"/>
            <a:ext cx="8258852" cy="255494"/>
          </a:xfrm>
          <a:prstGeom prst="rect">
            <a:avLst/>
          </a:prstGeom>
        </p:spPr>
      </p:pic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98E5407E-22E6-A34A-91ED-7D18B924CB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120" y="1010899"/>
            <a:ext cx="8522752" cy="783773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buNone/>
              <a:defRPr lang="de-DE" sz="3200" b="1" smtClean="0">
                <a:effectLst/>
              </a:defRPr>
            </a:lvl1pPr>
          </a:lstStyle>
          <a:p>
            <a:r>
              <a:rPr lang="de-DE" b="1" dirty="0">
                <a:solidFill>
                  <a:srgbClr val="043656"/>
                </a:solidFill>
                <a:effectLst/>
                <a:latin typeface="Calibri" panose="020F0502020204030204" pitchFamily="34" charset="0"/>
              </a:rPr>
              <a:t>HIER STEHT EINE ÜBERSCHRIFT, DIE </a:t>
            </a:r>
            <a:br>
              <a:rPr lang="de-DE" b="1" dirty="0">
                <a:solidFill>
                  <a:srgbClr val="043656"/>
                </a:solidFill>
                <a:effectLst/>
                <a:latin typeface="Calibri" panose="020F0502020204030204" pitchFamily="34" charset="0"/>
              </a:rPr>
            </a:br>
            <a:r>
              <a:rPr lang="de-DE" b="1" dirty="0">
                <a:solidFill>
                  <a:srgbClr val="043656"/>
                </a:solidFill>
                <a:effectLst/>
                <a:latin typeface="Calibri" panose="020F0502020204030204" pitchFamily="34" charset="0"/>
              </a:rPr>
              <a:t>AUCH ÜBER ZWEI ZEILEN LAUFEN KANN.</a:t>
            </a:r>
            <a:endParaRPr lang="de-DE" dirty="0">
              <a:solidFill>
                <a:srgbClr val="043656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561026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D8CAE2-0B62-684E-9498-9680464F6E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6325" y="2109680"/>
            <a:ext cx="8522752" cy="3183680"/>
          </a:xfrm>
        </p:spPr>
        <p:txBody>
          <a:bodyPr numCol="2">
            <a:noAutofit/>
          </a:bodyPr>
          <a:lstStyle>
            <a:lvl1pPr marL="0" indent="0">
              <a:lnSpc>
                <a:spcPts val="2000"/>
              </a:lnSpc>
              <a:buNone/>
              <a:defRPr lang="de-DE" sz="1800" b="0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Hier steht ein Fließtext über zwei Spalten.</a:t>
            </a:r>
            <a:br>
              <a:rPr lang="de-DE" dirty="0">
                <a:effectLst/>
                <a:latin typeface="Calibri" panose="020F0502020204030204" pitchFamily="34" charset="0"/>
              </a:rPr>
            </a:br>
            <a:r>
              <a:rPr lang="de-DE" dirty="0" err="1">
                <a:effectLst/>
                <a:latin typeface="Calibri" panose="020F0502020204030204" pitchFamily="34" charset="0"/>
              </a:rPr>
              <a:t>Lorem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ipsum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sit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amet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consetetur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sadipscing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elitr</a:t>
            </a:r>
            <a:r>
              <a:rPr lang="de-DE" dirty="0">
                <a:effectLst/>
                <a:latin typeface="Calibri" panose="020F0502020204030204" pitchFamily="34" charset="0"/>
              </a:rPr>
              <a:t>, sed </a:t>
            </a:r>
            <a:r>
              <a:rPr lang="de-DE" dirty="0" err="1">
                <a:effectLst/>
                <a:latin typeface="Calibri" panose="020F0502020204030204" pitchFamily="34" charset="0"/>
              </a:rPr>
              <a:t>diam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nonumy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eirmod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tempor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invidunt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ut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labore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dolore</a:t>
            </a:r>
            <a:r>
              <a:rPr lang="de-DE" dirty="0">
                <a:effectLst/>
                <a:latin typeface="Calibri" panose="020F0502020204030204" pitchFamily="34" charset="0"/>
              </a:rPr>
              <a:t> magna </a:t>
            </a:r>
            <a:r>
              <a:rPr lang="de-DE" dirty="0" err="1">
                <a:effectLst/>
                <a:latin typeface="Calibri" panose="020F0502020204030204" pitchFamily="34" charset="0"/>
              </a:rPr>
              <a:t>aliquyam</a:t>
            </a:r>
            <a:r>
              <a:rPr lang="de-DE" dirty="0">
                <a:effectLst/>
                <a:latin typeface="Calibri" panose="020F0502020204030204" pitchFamily="34" charset="0"/>
              </a:rPr>
              <a:t> erat, sed </a:t>
            </a:r>
            <a:r>
              <a:rPr lang="de-DE" dirty="0" err="1">
                <a:effectLst/>
                <a:latin typeface="Calibri" panose="020F0502020204030204" pitchFamily="34" charset="0"/>
              </a:rPr>
              <a:t>diam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voluptua</a:t>
            </a:r>
            <a:r>
              <a:rPr lang="de-DE" dirty="0">
                <a:effectLst/>
                <a:latin typeface="Calibri" panose="020F0502020204030204" pitchFamily="34" charset="0"/>
              </a:rPr>
              <a:t>. At </a:t>
            </a:r>
            <a:r>
              <a:rPr lang="de-DE" dirty="0" err="1">
                <a:effectLst/>
                <a:latin typeface="Calibri" panose="020F0502020204030204" pitchFamily="34" charset="0"/>
              </a:rPr>
              <a:t>vero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eos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dirty="0" err="1">
                <a:effectLst/>
                <a:latin typeface="Calibri" panose="020F0502020204030204" pitchFamily="34" charset="0"/>
              </a:rPr>
              <a:t>accusam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dirty="0" err="1">
                <a:effectLst/>
                <a:latin typeface="Calibri" panose="020F0502020204030204" pitchFamily="34" charset="0"/>
              </a:rPr>
              <a:t>justo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duo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dolores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dirty="0" err="1">
                <a:effectLst/>
                <a:latin typeface="Calibri" panose="020F0502020204030204" pitchFamily="34" charset="0"/>
              </a:rPr>
              <a:t>ea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rebum</a:t>
            </a:r>
            <a:r>
              <a:rPr lang="de-DE" dirty="0">
                <a:effectLst/>
                <a:latin typeface="Calibri" panose="020F0502020204030204" pitchFamily="34" charset="0"/>
              </a:rPr>
              <a:t>. Stet </a:t>
            </a:r>
            <a:r>
              <a:rPr lang="de-DE" dirty="0" err="1">
                <a:effectLst/>
                <a:latin typeface="Calibri" panose="020F0502020204030204" pitchFamily="34" charset="0"/>
              </a:rPr>
              <a:t>clita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kasd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gubergren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no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sea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takimata</a:t>
            </a:r>
            <a:r>
              <a:rPr lang="de-DE" dirty="0">
                <a:effectLst/>
                <a:latin typeface="Calibri" panose="020F0502020204030204" pitchFamily="34" charset="0"/>
              </a:rPr>
              <a:t> sanctus </a:t>
            </a:r>
            <a:r>
              <a:rPr lang="de-DE" dirty="0" err="1">
                <a:effectLst/>
                <a:latin typeface="Calibri" panose="020F0502020204030204" pitchFamily="34" charset="0"/>
              </a:rPr>
              <a:t>est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Lorem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ipsum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sit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amet</a:t>
            </a:r>
            <a:r>
              <a:rPr lang="de-DE" dirty="0">
                <a:effectLst/>
                <a:latin typeface="Calibri" panose="020F0502020204030204" pitchFamily="34" charset="0"/>
              </a:rPr>
              <a:t>. </a:t>
            </a:r>
            <a:r>
              <a:rPr lang="de-DE" dirty="0" err="1">
                <a:effectLst/>
                <a:latin typeface="Calibri" panose="020F0502020204030204" pitchFamily="34" charset="0"/>
              </a:rPr>
              <a:t>Lorem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ipsum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sit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amet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consetetur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sadipscing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elitr</a:t>
            </a:r>
            <a:r>
              <a:rPr lang="de-DE" dirty="0">
                <a:effectLst/>
                <a:latin typeface="Calibri" panose="020F0502020204030204" pitchFamily="34" charset="0"/>
              </a:rPr>
              <a:t>, sed </a:t>
            </a:r>
            <a:r>
              <a:rPr lang="de-DE" dirty="0" err="1">
                <a:effectLst/>
                <a:latin typeface="Calibri" panose="020F0502020204030204" pitchFamily="34" charset="0"/>
              </a:rPr>
              <a:t>diam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nonumy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eirmod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tempor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invidunt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ut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labore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dolore</a:t>
            </a:r>
            <a:r>
              <a:rPr lang="de-DE" dirty="0">
                <a:effectLst/>
                <a:latin typeface="Calibri" panose="020F0502020204030204" pitchFamily="34" charset="0"/>
              </a:rPr>
              <a:t> magna </a:t>
            </a:r>
            <a:r>
              <a:rPr lang="de-DE" dirty="0" err="1">
                <a:effectLst/>
                <a:latin typeface="Calibri" panose="020F0502020204030204" pitchFamily="34" charset="0"/>
              </a:rPr>
              <a:t>aliquyam</a:t>
            </a:r>
            <a:r>
              <a:rPr lang="de-DE" dirty="0">
                <a:effectLst/>
                <a:latin typeface="Calibri" panose="020F0502020204030204" pitchFamily="34" charset="0"/>
              </a:rPr>
              <a:t> erat, sed </a:t>
            </a:r>
            <a:r>
              <a:rPr lang="de-DE" dirty="0" err="1">
                <a:effectLst/>
                <a:latin typeface="Calibri" panose="020F0502020204030204" pitchFamily="34" charset="0"/>
              </a:rPr>
              <a:t>diam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voluptua</a:t>
            </a:r>
            <a:r>
              <a:rPr lang="de-DE" dirty="0">
                <a:effectLst/>
                <a:latin typeface="Calibri" panose="020F0502020204030204" pitchFamily="34" charset="0"/>
              </a:rPr>
              <a:t>. </a:t>
            </a:r>
          </a:p>
          <a:p>
            <a:r>
              <a:rPr lang="de-DE" dirty="0">
                <a:effectLst/>
                <a:latin typeface="Calibri" panose="020F0502020204030204" pitchFamily="34" charset="0"/>
              </a:rPr>
              <a:t>At </a:t>
            </a:r>
            <a:r>
              <a:rPr lang="de-DE" dirty="0" err="1">
                <a:effectLst/>
                <a:latin typeface="Calibri" panose="020F0502020204030204" pitchFamily="34" charset="0"/>
              </a:rPr>
              <a:t>vero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eos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dirty="0" err="1">
                <a:effectLst/>
                <a:latin typeface="Calibri" panose="020F0502020204030204" pitchFamily="34" charset="0"/>
              </a:rPr>
              <a:t>accusam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dirty="0" err="1">
                <a:effectLst/>
                <a:latin typeface="Calibri" panose="020F0502020204030204" pitchFamily="34" charset="0"/>
              </a:rPr>
              <a:t>justo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duo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dolores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dirty="0" err="1">
                <a:effectLst/>
                <a:latin typeface="Calibri" panose="020F0502020204030204" pitchFamily="34" charset="0"/>
              </a:rPr>
              <a:t>ea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rebum</a:t>
            </a:r>
            <a:r>
              <a:rPr lang="de-DE" dirty="0">
                <a:effectLst/>
                <a:latin typeface="Calibri" panose="020F0502020204030204" pitchFamily="34" charset="0"/>
              </a:rPr>
              <a:t>. Stet </a:t>
            </a:r>
            <a:r>
              <a:rPr lang="de-DE" dirty="0" err="1">
                <a:effectLst/>
                <a:latin typeface="Calibri" panose="020F0502020204030204" pitchFamily="34" charset="0"/>
              </a:rPr>
              <a:t>clita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kasd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gubergren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no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sea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takimata</a:t>
            </a:r>
            <a:r>
              <a:rPr lang="de-DE" dirty="0">
                <a:effectLst/>
                <a:latin typeface="Calibri" panose="020F0502020204030204" pitchFamily="34" charset="0"/>
              </a:rPr>
              <a:t> sanctus </a:t>
            </a:r>
            <a:r>
              <a:rPr lang="de-DE" dirty="0" err="1">
                <a:effectLst/>
                <a:latin typeface="Calibri" panose="020F0502020204030204" pitchFamily="34" charset="0"/>
              </a:rPr>
              <a:t>est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Lorem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ipsum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sit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amet</a:t>
            </a:r>
            <a:r>
              <a:rPr lang="de-DE" dirty="0">
                <a:effectLst/>
                <a:latin typeface="Calibri" panose="020F0502020204030204" pitchFamily="34" charset="0"/>
              </a:rPr>
              <a:t>. </a:t>
            </a:r>
            <a:r>
              <a:rPr lang="de-DE" dirty="0" err="1">
                <a:effectLst/>
                <a:latin typeface="Calibri" panose="020F0502020204030204" pitchFamily="34" charset="0"/>
              </a:rPr>
              <a:t>Lorem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ipsum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sit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amet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consetetur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sadipscing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elitr</a:t>
            </a:r>
            <a:r>
              <a:rPr lang="de-DE" dirty="0">
                <a:effectLst/>
                <a:latin typeface="Calibri" panose="020F0502020204030204" pitchFamily="34" charset="0"/>
              </a:rPr>
              <a:t>, sed </a:t>
            </a:r>
            <a:r>
              <a:rPr lang="de-DE" dirty="0" err="1">
                <a:effectLst/>
                <a:latin typeface="Calibri" panose="020F0502020204030204" pitchFamily="34" charset="0"/>
              </a:rPr>
              <a:t>diam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nonumy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eirmod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tempor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invidunt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ut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labore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dolore</a:t>
            </a:r>
            <a:r>
              <a:rPr lang="de-DE" dirty="0">
                <a:effectLst/>
                <a:latin typeface="Calibri" panose="020F0502020204030204" pitchFamily="34" charset="0"/>
              </a:rPr>
              <a:t> magna </a:t>
            </a:r>
            <a:r>
              <a:rPr lang="de-DE" dirty="0" err="1">
                <a:effectLst/>
                <a:latin typeface="Calibri" panose="020F0502020204030204" pitchFamily="34" charset="0"/>
              </a:rPr>
              <a:t>aliquyam</a:t>
            </a:r>
            <a:r>
              <a:rPr lang="de-DE" dirty="0">
                <a:effectLst/>
                <a:latin typeface="Calibri" panose="020F0502020204030204" pitchFamily="34" charset="0"/>
              </a:rPr>
              <a:t> erat, sed </a:t>
            </a:r>
            <a:r>
              <a:rPr lang="de-DE" dirty="0" err="1">
                <a:effectLst/>
                <a:latin typeface="Calibri" panose="020F0502020204030204" pitchFamily="34" charset="0"/>
              </a:rPr>
              <a:t>diam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voluptua</a:t>
            </a:r>
            <a:r>
              <a:rPr lang="de-DE" dirty="0">
                <a:effectLst/>
                <a:latin typeface="Calibri" panose="020F0502020204030204" pitchFamily="34" charset="0"/>
              </a:rPr>
              <a:t>. At </a:t>
            </a:r>
            <a:r>
              <a:rPr lang="de-DE" dirty="0" err="1">
                <a:effectLst/>
                <a:latin typeface="Calibri" panose="020F0502020204030204" pitchFamily="34" charset="0"/>
              </a:rPr>
              <a:t>vero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eos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dirty="0" err="1">
                <a:effectLst/>
                <a:latin typeface="Calibri" panose="020F0502020204030204" pitchFamily="34" charset="0"/>
              </a:rPr>
              <a:t>accusam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dirty="0" err="1">
                <a:effectLst/>
                <a:latin typeface="Calibri" panose="020F0502020204030204" pitchFamily="34" charset="0"/>
              </a:rPr>
              <a:t>justo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duo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dolores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dirty="0" err="1">
                <a:effectLst/>
                <a:latin typeface="Calibri" panose="020F0502020204030204" pitchFamily="34" charset="0"/>
              </a:rPr>
              <a:t>ea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rebum</a:t>
            </a:r>
            <a:r>
              <a:rPr lang="de-DE" dirty="0">
                <a:effectLst/>
                <a:latin typeface="Calibri" panose="020F0502020204030204" pitchFamily="34" charset="0"/>
              </a:rPr>
              <a:t>. Stet </a:t>
            </a:r>
            <a:r>
              <a:rPr lang="de-DE" dirty="0" err="1">
                <a:effectLst/>
                <a:latin typeface="Calibri" panose="020F0502020204030204" pitchFamily="34" charset="0"/>
              </a:rPr>
              <a:t>clita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kasd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gubergren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no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sea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takimata</a:t>
            </a:r>
            <a:r>
              <a:rPr lang="de-DE" dirty="0">
                <a:effectLst/>
                <a:latin typeface="Calibri" panose="020F0502020204030204" pitchFamily="34" charset="0"/>
              </a:rPr>
              <a:t> sanctus </a:t>
            </a:r>
            <a:r>
              <a:rPr lang="de-DE" dirty="0" err="1">
                <a:effectLst/>
                <a:latin typeface="Calibri" panose="020F0502020204030204" pitchFamily="34" charset="0"/>
              </a:rPr>
              <a:t>est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Lorem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ipsum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sit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amet</a:t>
            </a:r>
            <a:r>
              <a:rPr lang="de-DE" dirty="0">
                <a:effectLst/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0997AD-E3F8-244E-8049-508B749FD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227286" cy="365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b="1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/>
              <a:t>Welcome to the Bonn Process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6E99092-00B6-174C-BE01-AB2730EC85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8024" y="6263497"/>
            <a:ext cx="1525112" cy="45797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F63ADAA-A923-F940-A286-ECE5CC02D7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33632" y="6271851"/>
            <a:ext cx="1775528" cy="45845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E770F17-17ED-0C4E-ADE3-1A3EFD2BF0E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08733" y="6334635"/>
            <a:ext cx="2286785" cy="40861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B9DE781-9702-1C4F-88F4-0AC78318B5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"/>
            <a:ext cx="8258852" cy="255494"/>
          </a:xfrm>
          <a:prstGeom prst="rect">
            <a:avLst/>
          </a:prstGeom>
        </p:spPr>
      </p:pic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98E5407E-22E6-A34A-91ED-7D18B924CB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120" y="1010899"/>
            <a:ext cx="8522752" cy="783773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buNone/>
              <a:defRPr lang="de-DE" sz="3200" b="1" smtClean="0">
                <a:effectLst/>
              </a:defRPr>
            </a:lvl1pPr>
          </a:lstStyle>
          <a:p>
            <a:r>
              <a:rPr lang="de-DE" b="1" dirty="0">
                <a:solidFill>
                  <a:srgbClr val="043656"/>
                </a:solidFill>
                <a:effectLst/>
                <a:latin typeface="Calibri" panose="020F0502020204030204" pitchFamily="34" charset="0"/>
              </a:rPr>
              <a:t>HIER STEHT EINE ÜBERSCHRIFT, DIE </a:t>
            </a:r>
            <a:br>
              <a:rPr lang="de-DE" b="1" dirty="0">
                <a:solidFill>
                  <a:srgbClr val="043656"/>
                </a:solidFill>
                <a:effectLst/>
                <a:latin typeface="Calibri" panose="020F0502020204030204" pitchFamily="34" charset="0"/>
              </a:rPr>
            </a:br>
            <a:r>
              <a:rPr lang="de-DE" b="1" dirty="0">
                <a:solidFill>
                  <a:srgbClr val="043656"/>
                </a:solidFill>
                <a:effectLst/>
                <a:latin typeface="Calibri" panose="020F0502020204030204" pitchFamily="34" charset="0"/>
              </a:rPr>
              <a:t>AUCH ÜBER ZWEI ZEILEN LAUFEN KANN.</a:t>
            </a:r>
            <a:endParaRPr lang="de-DE" dirty="0">
              <a:solidFill>
                <a:srgbClr val="043656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620254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D8CAE2-0B62-684E-9498-9680464F6E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6325" y="2109679"/>
            <a:ext cx="5554155" cy="349041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lang="de-DE" sz="1800" b="0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>
                <a:effectLst/>
                <a:latin typeface="Calibri" panose="020F0502020204030204" pitchFamily="34" charset="0"/>
              </a:rPr>
              <a:t>Hier kann ein Beschreibung zu einer </a:t>
            </a:r>
            <a:r>
              <a:rPr lang="de-DE">
                <a:effectLst/>
                <a:latin typeface="Calibri" panose="020F0502020204030204" pitchFamily="34" charset="0"/>
              </a:rPr>
              <a:t>Prozessgrafik stehen.</a:t>
            </a:r>
            <a:endParaRPr lang="de-DE" dirty="0">
              <a:effectLst/>
              <a:latin typeface="Calibri" panose="020F0502020204030204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0997AD-E3F8-244E-8049-508B749FD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227286" cy="365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b="1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/>
              <a:t>Welcome to the Bonn Process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6E99092-00B6-174C-BE01-AB2730EC85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8024" y="6263497"/>
            <a:ext cx="1525112" cy="45797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F63ADAA-A923-F940-A286-ECE5CC02D7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33632" y="6271851"/>
            <a:ext cx="1775528" cy="45845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E770F17-17ED-0C4E-ADE3-1A3EFD2BF0E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08733" y="6334635"/>
            <a:ext cx="2286785" cy="40861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B9DE781-9702-1C4F-88F4-0AC78318B5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"/>
            <a:ext cx="8258852" cy="255494"/>
          </a:xfrm>
          <a:prstGeom prst="rect">
            <a:avLst/>
          </a:prstGeom>
        </p:spPr>
      </p:pic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98E5407E-22E6-A34A-91ED-7D18B924CB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120" y="1010899"/>
            <a:ext cx="8522752" cy="783773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buNone/>
              <a:defRPr lang="de-DE" sz="3200" b="1" smtClean="0">
                <a:effectLst/>
              </a:defRPr>
            </a:lvl1pPr>
          </a:lstStyle>
          <a:p>
            <a:r>
              <a:rPr lang="de-DE" b="1" dirty="0">
                <a:solidFill>
                  <a:srgbClr val="043656"/>
                </a:solidFill>
                <a:effectLst/>
                <a:latin typeface="Calibri" panose="020F0502020204030204" pitchFamily="34" charset="0"/>
              </a:rPr>
              <a:t>HIER STEHT EINE ÜBERSCHRIFT, DIE </a:t>
            </a:r>
            <a:br>
              <a:rPr lang="de-DE" b="1" dirty="0">
                <a:solidFill>
                  <a:srgbClr val="043656"/>
                </a:solidFill>
                <a:effectLst/>
                <a:latin typeface="Calibri" panose="020F0502020204030204" pitchFamily="34" charset="0"/>
              </a:rPr>
            </a:br>
            <a:r>
              <a:rPr lang="de-DE" b="1" dirty="0">
                <a:solidFill>
                  <a:srgbClr val="043656"/>
                </a:solidFill>
                <a:effectLst/>
                <a:latin typeface="Calibri" panose="020F0502020204030204" pitchFamily="34" charset="0"/>
              </a:rPr>
              <a:t>AUCH ÜBER ZWEI ZEILEN LAUFEN KANN.</a:t>
            </a:r>
            <a:endParaRPr lang="de-DE" dirty="0">
              <a:solidFill>
                <a:srgbClr val="043656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4" name="Diagrammplatzhalter 3">
            <a:extLst>
              <a:ext uri="{FF2B5EF4-FFF2-40B4-BE49-F238E27FC236}">
                <a16:creationId xmlns:a16="http://schemas.microsoft.com/office/drawing/2014/main" id="{89860BCF-1DFD-99C1-00F6-A479E543545A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15975" y="2773363"/>
            <a:ext cx="8522753" cy="2919412"/>
          </a:xfrm>
        </p:spPr>
        <p:txBody>
          <a:bodyPr/>
          <a:lstStyle/>
          <a:p>
            <a:r>
              <a:rPr lang="de-DE"/>
              <a:t>Diagramm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612430041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A2408D2-80C2-3247-B938-DB38EC75FB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0997AD-E3F8-244E-8049-508B749FD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227286" cy="365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b="1" smtClean="0">
                <a:effectLst/>
              </a:defRPr>
            </a:lvl1pPr>
          </a:lstStyle>
          <a:p>
            <a:r>
              <a:rPr lang="de-DE" b="1" dirty="0">
                <a:effectLst/>
                <a:latin typeface="Calibri" panose="020F0502020204030204" pitchFamily="34" charset="0"/>
              </a:rPr>
              <a:t>Welcome to the Bonn Process</a:t>
            </a:r>
            <a:endParaRPr lang="de-DE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6E99092-00B6-174C-BE01-AB2730EC85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8024" y="6263497"/>
            <a:ext cx="1525112" cy="45797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F63ADAA-A923-F940-A286-ECE5CC02D7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33632" y="6271851"/>
            <a:ext cx="1775528" cy="45845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C133344-0F8E-7B4E-837C-AE267CF360F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03424" y="6422678"/>
            <a:ext cx="1888833" cy="298798"/>
          </a:xfrm>
          <a:prstGeom prst="rect">
            <a:avLst/>
          </a:prstGeom>
        </p:spPr>
      </p:pic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0DCBDBCF-1CEF-AA46-BD8F-B5D5805AEF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282995"/>
            <a:ext cx="10284460" cy="2657475"/>
          </a:xfrm>
        </p:spPr>
        <p:txBody>
          <a:bodyPr>
            <a:noAutofit/>
          </a:bodyPr>
          <a:lstStyle>
            <a:lvl1pPr marL="0" indent="0" algn="ctr">
              <a:lnSpc>
                <a:spcPts val="5400"/>
              </a:lnSpc>
              <a:buNone/>
              <a:defRPr lang="de-DE" sz="5400" b="1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de-DE" b="1" dirty="0">
                <a:effectLst/>
                <a:latin typeface="Calibri" panose="020F0502020204030204" pitchFamily="34" charset="0"/>
              </a:rPr>
              <a:t>HIER STEHT EIN</a:t>
            </a:r>
            <a:br>
              <a:rPr lang="de-DE" b="1" dirty="0">
                <a:effectLst/>
                <a:latin typeface="Calibri" panose="020F0502020204030204" pitchFamily="34" charset="0"/>
              </a:rPr>
            </a:br>
            <a:r>
              <a:rPr lang="de-DE" b="1" dirty="0">
                <a:effectLst/>
                <a:latin typeface="Calibri" panose="020F0502020204030204" pitchFamily="34" charset="0"/>
              </a:rPr>
              <a:t>WICHTIGES STATEMENT </a:t>
            </a:r>
            <a:br>
              <a:rPr lang="de-DE" b="1" dirty="0">
                <a:effectLst/>
                <a:latin typeface="Calibri" panose="020F0502020204030204" pitchFamily="34" charset="0"/>
              </a:rPr>
            </a:br>
            <a:r>
              <a:rPr lang="de-DE" b="1" dirty="0">
                <a:effectLst/>
                <a:latin typeface="Calibri" panose="020F0502020204030204" pitchFamily="34" charset="0"/>
              </a:rPr>
              <a:t>ZU EUROPEAN</a:t>
            </a:r>
            <a:br>
              <a:rPr lang="de-DE" b="1" dirty="0">
                <a:effectLst/>
                <a:latin typeface="Calibri" panose="020F0502020204030204" pitchFamily="34" charset="0"/>
              </a:rPr>
            </a:br>
            <a:r>
              <a:rPr lang="de-DE" b="1" dirty="0">
                <a:effectLst/>
                <a:latin typeface="Calibri" panose="020F0502020204030204" pitchFamily="34" charset="0"/>
              </a:rPr>
              <a:t>YOUTH WORK</a:t>
            </a:r>
            <a:r>
              <a:rPr lang="de-DE" b="1" dirty="0">
                <a:solidFill>
                  <a:srgbClr val="FCBD00"/>
                </a:solidFill>
                <a:effectLst/>
                <a:latin typeface="Calibri" panose="020F0502020204030204" pitchFamily="34" charset="0"/>
              </a:rPr>
              <a:t>.</a:t>
            </a:r>
            <a:endParaRPr lang="de-DE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103793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A60EFF-A0E0-1148-BF32-45DE35A4885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16120" y="2931348"/>
            <a:ext cx="5181600" cy="3020372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lang="de-DE" sz="1800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 err="1">
                <a:effectLst/>
                <a:latin typeface="Calibri" panose="020F0502020204030204" pitchFamily="34" charset="0"/>
              </a:rPr>
              <a:t>Lorem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ipsum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sit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amet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consetetur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sadipscing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elitr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sed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diam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nonumy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eirmod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tempor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invidunt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ut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labore</a:t>
            </a:r>
            <a:r>
              <a:rPr lang="de-DE" dirty="0">
                <a:effectLst/>
                <a:latin typeface="Calibri" panose="020F0502020204030204" pitchFamily="34" charset="0"/>
              </a:rPr>
              <a:t> et </a:t>
            </a:r>
            <a:r>
              <a:rPr lang="de-DE" dirty="0" err="1">
                <a:effectLst/>
                <a:latin typeface="Calibri" panose="020F0502020204030204" pitchFamily="34" charset="0"/>
              </a:rPr>
              <a:t>dolore</a:t>
            </a:r>
            <a:r>
              <a:rPr lang="de-DE" dirty="0">
                <a:effectLst/>
                <a:latin typeface="Calibri" panose="020F0502020204030204" pitchFamily="34" charset="0"/>
              </a:rPr>
              <a:t> magna </a:t>
            </a:r>
            <a:r>
              <a:rPr lang="de-DE" dirty="0" err="1">
                <a:effectLst/>
                <a:latin typeface="Calibri" panose="020F0502020204030204" pitchFamily="34" charset="0"/>
              </a:rPr>
              <a:t>aliquyam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erat</a:t>
            </a:r>
            <a:r>
              <a:rPr lang="de-DE" dirty="0">
                <a:effectLst/>
                <a:latin typeface="Calibri" panose="020F0502020204030204" pitchFamily="34" charset="0"/>
              </a:rPr>
              <a:t>, </a:t>
            </a:r>
            <a:r>
              <a:rPr lang="de-DE" dirty="0" err="1">
                <a:effectLst/>
                <a:latin typeface="Calibri" panose="020F0502020204030204" pitchFamily="34" charset="0"/>
              </a:rPr>
              <a:t>sed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diam</a:t>
            </a:r>
            <a:r>
              <a:rPr lang="de-DE" dirty="0">
                <a:effectLst/>
                <a:latin typeface="Calibri" panose="020F0502020204030204" pitchFamily="34" charset="0"/>
              </a:rPr>
              <a:t> </a:t>
            </a:r>
            <a:r>
              <a:rPr lang="de-DE" dirty="0" err="1">
                <a:effectLst/>
                <a:latin typeface="Calibri" panose="020F0502020204030204" pitchFamily="34" charset="0"/>
              </a:rPr>
              <a:t>voluptua</a:t>
            </a:r>
            <a:r>
              <a:rPr lang="de-DE" dirty="0">
                <a:effectLst/>
                <a:latin typeface="Calibri" panose="020F0502020204030204" pitchFamily="34" charset="0"/>
              </a:rPr>
              <a:t>. </a:t>
            </a:r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8B5CEF16-CC5D-094F-B3DC-58FE0C271BE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59817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42D33CD4-08B3-914A-BD12-AFE2F4177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227286" cy="365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b="1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/>
              <a:t>Welcome to the Bonn Process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7B62D5A-077F-F549-A05B-C5093BB032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8024" y="6263497"/>
            <a:ext cx="1525112" cy="45797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82A89FF-CCFF-EA48-9EF2-8C053B1D1A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33632" y="6271851"/>
            <a:ext cx="1775528" cy="45845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28BA1DE-FA95-C44B-8D92-135050E04F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08733" y="6334635"/>
            <a:ext cx="2286785" cy="408610"/>
          </a:xfrm>
          <a:prstGeom prst="rect">
            <a:avLst/>
          </a:prstGeom>
        </p:spPr>
      </p:pic>
      <p:sp>
        <p:nvSpPr>
          <p:cNvPr id="14" name="Textplatzhalter 19">
            <a:extLst>
              <a:ext uri="{FF2B5EF4-FFF2-40B4-BE49-F238E27FC236}">
                <a16:creationId xmlns:a16="http://schemas.microsoft.com/office/drawing/2014/main" id="{C9360515-DC5B-0740-BFB3-21E163377D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120" y="1010899"/>
            <a:ext cx="5203680" cy="1575779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buNone/>
              <a:defRPr lang="de-DE" sz="3200" b="1" smtClean="0">
                <a:effectLst/>
              </a:defRPr>
            </a:lvl1pPr>
          </a:lstStyle>
          <a:p>
            <a:r>
              <a:rPr lang="de-DE" b="1" dirty="0">
                <a:solidFill>
                  <a:srgbClr val="043656"/>
                </a:solidFill>
                <a:effectLst/>
                <a:latin typeface="Calibri" panose="020F0502020204030204" pitchFamily="34" charset="0"/>
              </a:rPr>
              <a:t>HIER STEHT EINE ÜBERSCHRIFT, DIE AUCH ÜBER MEHRERE ZEILEN </a:t>
            </a:r>
            <a:br>
              <a:rPr lang="de-DE" b="1" dirty="0">
                <a:solidFill>
                  <a:srgbClr val="043656"/>
                </a:solidFill>
                <a:effectLst/>
                <a:latin typeface="Calibri" panose="020F0502020204030204" pitchFamily="34" charset="0"/>
              </a:rPr>
            </a:br>
            <a:r>
              <a:rPr lang="de-DE" b="1" dirty="0">
                <a:solidFill>
                  <a:srgbClr val="043656"/>
                </a:solidFill>
                <a:effectLst/>
                <a:latin typeface="Calibri" panose="020F0502020204030204" pitchFamily="34" charset="0"/>
              </a:rPr>
              <a:t>LAUFEN KANN.</a:t>
            </a:r>
            <a:endParaRPr lang="de-DE" dirty="0">
              <a:solidFill>
                <a:srgbClr val="043656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263941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9.e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8028875-AE66-1244-9EB2-77120F51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190A350-D70B-2E4F-834C-6C7F28828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EC683FD-13B4-274D-9D77-2989B48341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BC7B5-1CDF-B24A-A753-5008967964E6}" type="datetimeFigureOut">
              <a:rPr lang="de-DE" smtClean="0"/>
              <a:t>08.05.2023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A92179B-2BBF-8340-A494-E02947DBD5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Welcome to the Bonn Process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633B01-8C84-DF47-9BB8-13AA2F8A6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610AE-E608-E741-AFC5-DC52FA56D3A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802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1" r:id="rId3"/>
    <p:sldLayoutId id="2147483658" r:id="rId4"/>
    <p:sldLayoutId id="2147483662" r:id="rId5"/>
    <p:sldLayoutId id="2147483663" r:id="rId6"/>
    <p:sldLayoutId id="2147483664" r:id="rId7"/>
    <p:sldLayoutId id="2147483659" r:id="rId8"/>
    <p:sldLayoutId id="2147483652" r:id="rId9"/>
    <p:sldLayoutId id="2147483660" r:id="rId10"/>
    <p:sldLayoutId id="2147483665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8028875-AE66-1244-9EB2-77120F51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190A350-D70B-2E4F-834C-6C7F28828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2EE7E4B-F45E-E311-0A7F-00CA5D70A9E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108733" y="6334635"/>
            <a:ext cx="2286785" cy="408610"/>
          </a:xfrm>
          <a:prstGeom prst="rect">
            <a:avLst/>
          </a:prstGeom>
        </p:spPr>
      </p:pic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0873D732-AF5A-1CD4-7034-6A140C0573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1600" y="6422677"/>
            <a:ext cx="3693886" cy="29879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200" b="1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/>
              <a:t>Welcome to the Bonn Process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177274-1DC2-C690-696A-D59B4658E7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422676"/>
            <a:ext cx="533400" cy="298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rgbClr val="043656"/>
                </a:solidFill>
              </a:defRPr>
            </a:lvl1pPr>
          </a:lstStyle>
          <a:p>
            <a:fld id="{3CE6AED4-8232-1547-B367-C01134879E9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802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300">
          <a:solidFill>
            <a:srgbClr val="043656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4365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4365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rgbClr val="04365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rgbClr val="04365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rgbClr val="04365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onn-process.net" TargetMode="Externa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onn-process.net/downloads/publications/48/3c9cd3b9935085794fa835763af2f16b/210520%20EYWC2020_Factsheet_Agenda.pdf" TargetMode="External"/><Relationship Id="rId3" Type="http://schemas.openxmlformats.org/officeDocument/2006/relationships/hyperlink" Target="https://www.bonn-process.net/be-part-of-it/support-national-processes/" TargetMode="External"/><Relationship Id="rId7" Type="http://schemas.openxmlformats.org/officeDocument/2006/relationships/hyperlink" Target="https://www.bonn-process.net/downloads/publications/42/fc160567b9e55215344553792e5b3e0c/EYWC2020%20-%20Factsheet%20Final%20Declaration.pdf" TargetMode="External"/><Relationship Id="rId2" Type="http://schemas.openxmlformats.org/officeDocument/2006/relationships/hyperlink" Target="https://www.bonn-process.net/be-part-of-it/bonn-process-in-my-country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bonn-process.net/downloads/publications/2/89567f5ed19ce0dc9732a4415bc256fd/3rd%20EYWC_final%20Declaration.pdf" TargetMode="External"/><Relationship Id="rId11" Type="http://schemas.openxmlformats.org/officeDocument/2006/relationships/hyperlink" Target="https://www.coe.int/en/web/youth/youth-strategy-2030" TargetMode="External"/><Relationship Id="rId5" Type="http://schemas.openxmlformats.org/officeDocument/2006/relationships/hyperlink" Target="https://www.bonn-process.net/downloads/publications/31/db2a9e55a1c6898b8b372c5e6c74e235/210526_EYWC2020_Factsheet_Bonn%20Process.pdf" TargetMode="External"/><Relationship Id="rId10" Type="http://schemas.openxmlformats.org/officeDocument/2006/relationships/hyperlink" Target="https://www.bonn-process.net/downloads/publications/28/e8c9e4c87451bec342dcdca8a5ef9d28/Resolutions_Council_uriserv_OJ_C_ENG_EN_TXT.pdf" TargetMode="External"/><Relationship Id="rId4" Type="http://schemas.openxmlformats.org/officeDocument/2006/relationships/hyperlink" Target="http://www.bonn-process.net" TargetMode="External"/><Relationship Id="rId9" Type="http://schemas.openxmlformats.org/officeDocument/2006/relationships/hyperlink" Target="https://www.youtube.com/watch?v=VURxxvbgSD8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mailto:bonn-process@jfemail.de" TargetMode="External"/><Relationship Id="rId3" Type="http://schemas.openxmlformats.org/officeDocument/2006/relationships/hyperlink" Target="https://www.bonn-process.net/extra/newsletter/" TargetMode="External"/><Relationship Id="rId7" Type="http://schemas.openxmlformats.org/officeDocument/2006/relationships/hyperlink" Target="https://www.bonn-process.net/about/european-service-center/" TargetMode="External"/><Relationship Id="rId2" Type="http://schemas.openxmlformats.org/officeDocument/2006/relationships/hyperlink" Target="http://www.bonn-process.net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youtube.com/channel/UC1jb4dLqBDF5buz6bidobVQ" TargetMode="External"/><Relationship Id="rId5" Type="http://schemas.openxmlformats.org/officeDocument/2006/relationships/hyperlink" Target="https://www.instagram.com/bonnprocess/" TargetMode="External"/><Relationship Id="rId4" Type="http://schemas.openxmlformats.org/officeDocument/2006/relationships/hyperlink" Target="https://www.facebook.com/bonnprocess" TargetMode="External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4262273-F25F-AA4A-B280-60719EAC61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68500" y="1860483"/>
            <a:ext cx="10284460" cy="1707450"/>
          </a:xfrm>
        </p:spPr>
        <p:txBody>
          <a:bodyPr/>
          <a:lstStyle/>
          <a:p>
            <a:r>
              <a:rPr lang="de-DE" b="1" dirty="0">
                <a:latin typeface="Calibri" panose="020F0502020204030204" pitchFamily="34" charset="0"/>
              </a:rPr>
              <a:t>WELCOME</a:t>
            </a:r>
            <a:r>
              <a:rPr lang="de-DE" b="1" dirty="0">
                <a:solidFill>
                  <a:srgbClr val="009DDF"/>
                </a:solidFill>
                <a:latin typeface="Calibri" panose="020F0502020204030204" pitchFamily="34" charset="0"/>
              </a:rPr>
              <a:t> </a:t>
            </a:r>
            <a:r>
              <a:rPr lang="de-DE" dirty="0">
                <a:latin typeface="Calibri" panose="020F0502020204030204" pitchFamily="34" charset="0"/>
              </a:rPr>
              <a:t>TO THE </a:t>
            </a:r>
            <a:br>
              <a:rPr lang="de-DE" dirty="0">
                <a:latin typeface="Calibri" panose="020F0502020204030204" pitchFamily="34" charset="0"/>
              </a:rPr>
            </a:br>
            <a:r>
              <a:rPr lang="de-DE" dirty="0">
                <a:latin typeface="Calibri" panose="020F0502020204030204" pitchFamily="34" charset="0"/>
              </a:rPr>
              <a:t>BONN PROCESS</a:t>
            </a:r>
            <a:r>
              <a:rPr lang="de-DE" b="1" dirty="0">
                <a:solidFill>
                  <a:srgbClr val="FCBD00"/>
                </a:solidFill>
                <a:latin typeface="Calibri" panose="020F0502020204030204" pitchFamily="34" charset="0"/>
              </a:rPr>
              <a:t>.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4" name="Textplatzhalter 1">
            <a:extLst>
              <a:ext uri="{FF2B5EF4-FFF2-40B4-BE49-F238E27FC236}">
                <a16:creationId xmlns:a16="http://schemas.microsoft.com/office/drawing/2014/main" id="{AA8C3E6A-40B2-65BF-4A7C-478FCF10203A}"/>
              </a:ext>
            </a:extLst>
          </p:cNvPr>
          <p:cNvSpPr txBox="1">
            <a:spLocks/>
          </p:cNvSpPr>
          <p:nvPr/>
        </p:nvSpPr>
        <p:spPr>
          <a:xfrm>
            <a:off x="1972459" y="3348857"/>
            <a:ext cx="9631318" cy="15491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54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DE" sz="6000" b="0" kern="1200" spc="3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latin typeface="Calibri"/>
                <a:cs typeface="Calibri"/>
              </a:rPr>
              <a:t>An introduction</a:t>
            </a:r>
            <a:r>
              <a:rPr lang="en-US" sz="4000" dirty="0">
                <a:solidFill>
                  <a:srgbClr val="FFFFFF"/>
                </a:solidFill>
                <a:latin typeface="Calibri"/>
                <a:cs typeface="Calibri"/>
              </a:rPr>
              <a:t> to the national processes for national contact points</a:t>
            </a:r>
            <a:r>
              <a:rPr lang="en-US" sz="4000" dirty="0">
                <a:solidFill>
                  <a:srgbClr val="FCBD00"/>
                </a:solidFill>
                <a:latin typeface="Calibri"/>
                <a:cs typeface="Calibri"/>
              </a:rPr>
              <a:t>.</a:t>
            </a:r>
            <a:endParaRPr lang="en-US" sz="4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3768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356D946-40DD-BE36-14B6-15CD67511C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931" y="1010899"/>
            <a:ext cx="10994879" cy="783773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228600"/>
            <a:r>
              <a:rPr lang="en-GB" dirty="0">
                <a:solidFill>
                  <a:srgbClr val="043656"/>
                </a:solidFill>
                <a:latin typeface="Calibri"/>
                <a:cs typeface="Calibri"/>
              </a:rPr>
              <a:t>Who is/should be actively involved in the national process?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0AD009-F29E-69A9-CAC3-85746BD55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227286" cy="365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b="1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/>
              <a:t>Welcome to the Bonn Process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5C6C451D-3EC0-C442-2239-FB4EA23FCF6C}"/>
              </a:ext>
            </a:extLst>
          </p:cNvPr>
          <p:cNvSpPr txBox="1">
            <a:spLocks/>
          </p:cNvSpPr>
          <p:nvPr/>
        </p:nvSpPr>
        <p:spPr>
          <a:xfrm>
            <a:off x="1162049" y="2343218"/>
            <a:ext cx="7150721" cy="38646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7013" marR="0" indent="-227013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>
                <a:srgbClr val="F4B81C"/>
              </a:buClr>
              <a:buSzPct val="110000"/>
              <a:buFont typeface="Arial" panose="020B0604020202020204" pitchFamily="34" charset="0"/>
              <a:buChar char="•"/>
              <a:tabLst/>
              <a:defRPr lang="de-DE" sz="1800" b="0" kern="1200" smtClean="0">
                <a:solidFill>
                  <a:srgbClr val="043656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National contact points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342900" indent="-342900"/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National youth ministries/authorities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342900" indent="-342900"/>
            <a:r>
              <a:rPr lang="en-US" dirty="0">
                <a:latin typeface="Calibri"/>
                <a:ea typeface="Calibri"/>
                <a:cs typeface="Calibri"/>
              </a:rPr>
              <a:t>National Agencies for the EU youth </a:t>
            </a:r>
            <a:r>
              <a:rPr lang="en-US" dirty="0" err="1">
                <a:latin typeface="Calibri"/>
                <a:ea typeface="Calibri"/>
                <a:cs typeface="Calibri"/>
              </a:rPr>
              <a:t>programmes</a:t>
            </a:r>
            <a:r>
              <a:rPr lang="en-US" dirty="0">
                <a:latin typeface="Calibri"/>
                <a:ea typeface="Calibri"/>
                <a:cs typeface="Calibri"/>
              </a:rPr>
              <a:t> (if one exists)</a:t>
            </a:r>
          </a:p>
          <a:p>
            <a:pPr marL="342900" indent="-342900"/>
            <a:r>
              <a:rPr lang="en-US" dirty="0">
                <a:ea typeface="+mn-lt"/>
                <a:cs typeface="+mn-lt"/>
              </a:rPr>
              <a:t>Relevant stakeholders in the youth work community of practice</a:t>
            </a:r>
          </a:p>
        </p:txBody>
      </p:sp>
    </p:spTree>
    <p:extLst>
      <p:ext uri="{BB962C8B-B14F-4D97-AF65-F5344CB8AC3E}">
        <p14:creationId xmlns:p14="http://schemas.microsoft.com/office/powerpoint/2010/main" val="3780589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0AD009-F29E-69A9-CAC3-85746BD55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227286" cy="365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b="1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/>
              <a:t>Welcome to the Bonn Process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5C6C451D-3EC0-C442-2239-FB4EA23FCF6C}"/>
              </a:ext>
            </a:extLst>
          </p:cNvPr>
          <p:cNvSpPr txBox="1">
            <a:spLocks/>
          </p:cNvSpPr>
          <p:nvPr/>
        </p:nvSpPr>
        <p:spPr>
          <a:xfrm>
            <a:off x="913967" y="1935555"/>
            <a:ext cx="10153475" cy="44207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7013" marR="0" indent="-227013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>
                <a:srgbClr val="F4B81C"/>
              </a:buClr>
              <a:buSzPct val="110000"/>
              <a:buFont typeface="Arial" panose="020B0604020202020204" pitchFamily="34" charset="0"/>
              <a:buChar char="•"/>
              <a:tabLst/>
              <a:defRPr lang="de-DE" sz="1800" b="0" kern="1200" smtClean="0">
                <a:solidFill>
                  <a:srgbClr val="043656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F4B81C"/>
                </a:solidFill>
                <a:latin typeface="Calibri"/>
                <a:ea typeface="Calibri"/>
                <a:cs typeface="Calibri"/>
              </a:rPr>
              <a:t>Potential role of a national contact point:</a:t>
            </a:r>
          </a:p>
          <a:p>
            <a:pPr marL="226695" indent="-226695">
              <a:buFont typeface="Arial" panose="020F0502020204030204" pitchFamily="34" charset="0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To ensure </a:t>
            </a:r>
            <a:r>
              <a:rPr lang="en-US" b="1" dirty="0">
                <a:latin typeface="Calibri"/>
                <a:ea typeface="Calibri"/>
                <a:cs typeface="Calibri"/>
              </a:rPr>
              <a:t>communication</a:t>
            </a:r>
            <a:r>
              <a:rPr lang="en-US" dirty="0">
                <a:latin typeface="Calibri"/>
                <a:ea typeface="Calibri"/>
                <a:cs typeface="Calibri"/>
              </a:rPr>
              <a:t> about the Bonn Process with national actors</a:t>
            </a:r>
          </a:p>
          <a:p>
            <a:pPr marL="226695" indent="-226695">
              <a:buFont typeface="Arial" panose="020F0502020204030204" pitchFamily="34" charset="0"/>
              <a:buChar char="•"/>
            </a:pPr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To ensure </a:t>
            </a:r>
            <a:r>
              <a:rPr lang="en-US" b="1" dirty="0">
                <a:latin typeface="Calibri"/>
                <a:ea typeface="Calibri" panose="020F0502020204030204" pitchFamily="34" charset="0"/>
                <a:cs typeface="Calibri"/>
              </a:rPr>
              <a:t>participation of national actors</a:t>
            </a:r>
            <a:endParaRPr lang="en-US" dirty="0">
              <a:cs typeface="Calibri" panose="020F0502020204030204"/>
            </a:endParaRPr>
          </a:p>
          <a:p>
            <a:pPr marL="226695" indent="-226695">
              <a:buFont typeface="Arial" panose="020F0502020204030204" pitchFamily="34" charset="0"/>
              <a:buChar char="•"/>
            </a:pPr>
            <a:r>
              <a:rPr lang="en-US" dirty="0">
                <a:latin typeface="Calibri" panose="020F0502020204030204"/>
                <a:ea typeface="Calibri" panose="020F0502020204030204"/>
                <a:cs typeface="Calibri"/>
              </a:rPr>
              <a:t>To </a:t>
            </a:r>
            <a:r>
              <a:rPr lang="en-US" b="1" dirty="0">
                <a:latin typeface="Calibri"/>
                <a:ea typeface="Calibri"/>
                <a:cs typeface="Calibri"/>
              </a:rPr>
              <a:t>encourage implementation </a:t>
            </a:r>
            <a:r>
              <a:rPr lang="en-US" dirty="0">
                <a:latin typeface="Calibri"/>
                <a:ea typeface="Calibri"/>
                <a:cs typeface="Calibri"/>
              </a:rPr>
              <a:t>of activities by the national actors</a:t>
            </a:r>
            <a:endParaRPr lang="en-US" dirty="0">
              <a:latin typeface="Calibri"/>
              <a:ea typeface="Calibri"/>
            </a:endParaRPr>
          </a:p>
          <a:p>
            <a:pPr marL="226695" indent="-226695">
              <a:buFont typeface="Arial,Sans-Serif" panose="020F0502020204030204" pitchFamily="34" charset="0"/>
              <a:buChar char="•"/>
            </a:pPr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To </a:t>
            </a:r>
            <a:r>
              <a:rPr lang="en-US" b="1" dirty="0">
                <a:latin typeface="Calibri"/>
                <a:ea typeface="Calibri" panose="020F0502020204030204" pitchFamily="34" charset="0"/>
                <a:cs typeface="Calibri"/>
              </a:rPr>
              <a:t>implement</a:t>
            </a:r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 measures and activities of the</a:t>
            </a:r>
            <a:r>
              <a:rPr lang="en-US" b="1" dirty="0">
                <a:latin typeface="Calibri"/>
                <a:ea typeface="Calibri" panose="020F0502020204030204" pitchFamily="34" charset="0"/>
                <a:cs typeface="Calibri"/>
              </a:rPr>
              <a:t> national action plan</a:t>
            </a:r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/work plan, develop content for events, publications, mappings, etc., and monitor the national action plan/work plan</a:t>
            </a:r>
            <a:endParaRPr lang="en-US" dirty="0"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6695" indent="-226695">
              <a:buFont typeface="Arial" panose="020F0502020204030204" pitchFamily="34" charset="0"/>
              <a:buChar char="•"/>
            </a:pPr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To facilitate </a:t>
            </a:r>
            <a:r>
              <a:rPr lang="en-US" b="1" dirty="0">
                <a:latin typeface="Calibri"/>
                <a:ea typeface="Calibri" panose="020F0502020204030204" pitchFamily="34" charset="0"/>
                <a:cs typeface="Calibri"/>
              </a:rPr>
              <a:t>national thematic priorities</a:t>
            </a:r>
            <a:endParaRPr lang="en-US" b="1" dirty="0"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6695" indent="-226695">
              <a:buFont typeface="Arial" panose="020F0502020204030204" pitchFamily="34" charset="0"/>
              <a:buChar char="•"/>
            </a:pPr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To </a:t>
            </a:r>
            <a:r>
              <a:rPr lang="en-US" b="1" dirty="0">
                <a:latin typeface="Calibri"/>
                <a:ea typeface="Calibri" panose="020F0502020204030204" pitchFamily="34" charset="0"/>
                <a:cs typeface="Calibri"/>
              </a:rPr>
              <a:t>transfer information </a:t>
            </a:r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between national and European levels</a:t>
            </a:r>
            <a:endParaRPr lang="en-US" dirty="0"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6695" indent="-226695">
              <a:buFont typeface="Arial" panose="020F0502020204030204" pitchFamily="34" charset="0"/>
              <a:buChar char="•"/>
            </a:pPr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To </a:t>
            </a:r>
            <a:r>
              <a:rPr lang="en-US" b="1" dirty="0">
                <a:latin typeface="Calibri"/>
                <a:ea typeface="Calibri" panose="020F0502020204030204" pitchFamily="34" charset="0"/>
                <a:cs typeface="Calibri"/>
              </a:rPr>
              <a:t>keep up to date</a:t>
            </a:r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 through newsletters/partners/meetings</a:t>
            </a:r>
            <a:endParaRPr lang="en-US" dirty="0"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6695" indent="-226695">
              <a:buFont typeface="Arial" panose="020F0502020204030204" pitchFamily="34" charset="0"/>
              <a:buChar char="•"/>
            </a:pPr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To carry out </a:t>
            </a:r>
            <a:r>
              <a:rPr lang="en-US" b="1" dirty="0">
                <a:latin typeface="Calibri"/>
                <a:ea typeface="Calibri" panose="020F0502020204030204" pitchFamily="34" charset="0"/>
                <a:cs typeface="Calibri"/>
              </a:rPr>
              <a:t>practical management work</a:t>
            </a:r>
            <a:endParaRPr lang="en-US" b="1" dirty="0"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6695" indent="-226695">
              <a:buFont typeface="Arial" panose="020F0502020204030204" pitchFamily="34" charset="0"/>
              <a:buChar char="•"/>
            </a:pPr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The role of the national contact point should be based on a </a:t>
            </a:r>
            <a:r>
              <a:rPr lang="en-US" b="1" dirty="0">
                <a:latin typeface="Calibri"/>
                <a:ea typeface="Calibri" panose="020F0502020204030204" pitchFamily="34" charset="0"/>
                <a:cs typeface="Calibri"/>
              </a:rPr>
              <a:t>mandate</a:t>
            </a:r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 and contract.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487E856A-214B-0540-CA2D-BB3D73B7ED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5953" y="1010899"/>
            <a:ext cx="11148968" cy="783773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228600"/>
            <a:r>
              <a:rPr lang="en-GB" dirty="0">
                <a:solidFill>
                  <a:srgbClr val="043656"/>
                </a:solidFill>
                <a:latin typeface="Calibri"/>
                <a:cs typeface="Calibri"/>
              </a:rPr>
              <a:t>How can a </a:t>
            </a:r>
            <a:r>
              <a:rPr lang="en-GB" dirty="0">
                <a:solidFill>
                  <a:srgbClr val="043656"/>
                </a:solidFill>
                <a:highlight>
                  <a:srgbClr val="F4B81C"/>
                </a:highlight>
                <a:latin typeface="Calibri"/>
                <a:cs typeface="Calibri"/>
              </a:rPr>
              <a:t>national contact point </a:t>
            </a:r>
            <a:r>
              <a:rPr lang="en-GB" dirty="0">
                <a:solidFill>
                  <a:srgbClr val="043656"/>
                </a:solidFill>
                <a:latin typeface="Calibri"/>
                <a:cs typeface="Calibri"/>
              </a:rPr>
              <a:t>support the national process?</a:t>
            </a:r>
            <a:endParaRPr lang="de-DE" dirty="0">
              <a:solidFill>
                <a:srgbClr val="043656"/>
              </a:solidFill>
              <a:latin typeface="Calibri"/>
              <a:ea typeface="Calibri"/>
              <a:cs typeface="Calibri"/>
            </a:endParaRPr>
          </a:p>
          <a:p>
            <a:pPr indent="228600"/>
            <a:endParaRPr lang="de-DE" dirty="0">
              <a:solidFill>
                <a:srgbClr val="043656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4371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356D946-40DD-BE36-14B6-15CD67511C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931" y="737055"/>
            <a:ext cx="9780443" cy="116477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dirty="0">
                <a:solidFill>
                  <a:srgbClr val="043656"/>
                </a:solidFill>
                <a:latin typeface="Calibri" panose="020F0502020204030204" pitchFamily="34" charset="0"/>
              </a:rPr>
              <a:t>How can </a:t>
            </a:r>
            <a:r>
              <a:rPr lang="en-GB" dirty="0">
                <a:solidFill>
                  <a:srgbClr val="043656"/>
                </a:solidFill>
                <a:highlight>
                  <a:srgbClr val="F4B81C"/>
                </a:highlight>
                <a:latin typeface="Calibri" panose="020F0502020204030204" pitchFamily="34" charset="0"/>
              </a:rPr>
              <a:t>national youth ministries/authorities </a:t>
            </a:r>
            <a:r>
              <a:rPr lang="en-GB" dirty="0">
                <a:solidFill>
                  <a:srgbClr val="043656"/>
                </a:solidFill>
                <a:latin typeface="Calibri" panose="020F0502020204030204" pitchFamily="34" charset="0"/>
              </a:rPr>
              <a:t>support the national process?</a:t>
            </a:r>
            <a:endParaRPr lang="de-DE" dirty="0">
              <a:solidFill>
                <a:srgbClr val="04365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0AD009-F29E-69A9-CAC3-85746BD55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227286" cy="365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b="1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/>
              <a:t>Welcome to the Bonn Process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5C6C451D-3EC0-C442-2239-FB4EA23FCF6C}"/>
              </a:ext>
            </a:extLst>
          </p:cNvPr>
          <p:cNvSpPr txBox="1">
            <a:spLocks/>
          </p:cNvSpPr>
          <p:nvPr/>
        </p:nvSpPr>
        <p:spPr>
          <a:xfrm>
            <a:off x="913967" y="1899836"/>
            <a:ext cx="10486849" cy="45322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7013" marR="0" indent="-227013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>
                <a:srgbClr val="F4B81C"/>
              </a:buClr>
              <a:buSzPct val="110000"/>
              <a:buFont typeface="Arial" panose="020B0604020202020204" pitchFamily="34" charset="0"/>
              <a:buChar char="•"/>
              <a:tabLst/>
              <a:defRPr lang="de-DE" sz="1800" b="0" kern="1200" smtClean="0">
                <a:solidFill>
                  <a:srgbClr val="043656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F4B81C"/>
                </a:solidFill>
                <a:latin typeface="Calibri"/>
                <a:ea typeface="Calibri" panose="020F0502020204030204" pitchFamily="34" charset="0"/>
                <a:cs typeface="Calibri"/>
              </a:rPr>
              <a:t>Potential role of the national youth ministry/authority:</a:t>
            </a:r>
          </a:p>
          <a:p>
            <a:pPr marL="226695" indent="-226695">
              <a:buFont typeface="Arial" panose="020F0502020204030204" pitchFamily="34" charset="0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To have a good </a:t>
            </a:r>
            <a:r>
              <a:rPr lang="en-US" b="1" dirty="0">
                <a:latin typeface="Calibri"/>
                <a:ea typeface="Calibri"/>
                <a:cs typeface="Calibri"/>
              </a:rPr>
              <a:t>understanding of the Bonn Process</a:t>
            </a:r>
            <a:r>
              <a:rPr lang="en-US" dirty="0">
                <a:latin typeface="Calibri"/>
                <a:ea typeface="Calibri"/>
                <a:cs typeface="Calibri"/>
              </a:rPr>
              <a:t> and share its aim to strengthen youth work development</a:t>
            </a:r>
          </a:p>
          <a:p>
            <a:pPr marL="226695" indent="-226695">
              <a:buFont typeface="Arial" panose="020F0502020204030204" pitchFamily="34" charset="0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To</a:t>
            </a:r>
            <a:r>
              <a:rPr lang="en-US" b="1" dirty="0">
                <a:latin typeface="Calibri"/>
                <a:ea typeface="Calibri"/>
                <a:cs typeface="Calibri"/>
              </a:rPr>
              <a:t> </a:t>
            </a:r>
            <a:r>
              <a:rPr lang="en-US" dirty="0">
                <a:latin typeface="Calibri"/>
                <a:ea typeface="Calibri"/>
                <a:cs typeface="Calibri"/>
              </a:rPr>
              <a:t>provide </a:t>
            </a:r>
            <a:r>
              <a:rPr lang="en-US" b="1" dirty="0">
                <a:latin typeface="Calibri"/>
                <a:ea typeface="Calibri"/>
                <a:cs typeface="Calibri"/>
              </a:rPr>
              <a:t>political support</a:t>
            </a:r>
            <a:r>
              <a:rPr lang="en-US" dirty="0">
                <a:latin typeface="Calibri"/>
                <a:ea typeface="Calibri"/>
                <a:cs typeface="Calibri"/>
              </a:rPr>
              <a:t> to the national process and long-term support to youth work development as an ally (within the community of practice)</a:t>
            </a:r>
            <a:endParaRPr lang="en-US" dirty="0">
              <a:latin typeface="Calibri"/>
              <a:ea typeface="Calibri"/>
              <a:cs typeface="Calibri" panose="020F0502020204030204" pitchFamily="34" charset="0"/>
            </a:endParaRPr>
          </a:p>
          <a:p>
            <a:pPr marL="226695" indent="-226695">
              <a:buFont typeface="Arial" panose="020F0502020204030204" pitchFamily="34" charset="0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To provide </a:t>
            </a:r>
            <a:r>
              <a:rPr lang="en-US" b="1" dirty="0">
                <a:latin typeface="Calibri"/>
                <a:ea typeface="Calibri"/>
                <a:cs typeface="Calibri"/>
              </a:rPr>
              <a:t>financial support</a:t>
            </a:r>
            <a:r>
              <a:rPr lang="en-US" dirty="0">
                <a:latin typeface="Calibri"/>
                <a:ea typeface="Calibri"/>
                <a:cs typeface="Calibri"/>
              </a:rPr>
              <a:t> to the implementation of the national process</a:t>
            </a:r>
            <a:endParaRPr lang="en-US" dirty="0">
              <a:latin typeface="Calibri"/>
              <a:ea typeface="Calibri"/>
              <a:cs typeface="Calibri" panose="020F0502020204030204" pitchFamily="34" charset="0"/>
            </a:endParaRPr>
          </a:p>
          <a:p>
            <a:pPr marL="226695" indent="-226695">
              <a:buFont typeface="Arial,Sans-Serif" panose="020F0502020204030204" pitchFamily="34" charset="0"/>
              <a:buChar char="•"/>
            </a:pPr>
            <a:r>
              <a:rPr lang="en-US" dirty="0">
                <a:latin typeface="Calibri"/>
                <a:ea typeface="+mn-lt"/>
                <a:cs typeface="Calibri"/>
              </a:rPr>
              <a:t>To </a:t>
            </a:r>
            <a:r>
              <a:rPr lang="en-US" b="1" dirty="0">
                <a:latin typeface="Calibri"/>
                <a:ea typeface="+mn-lt"/>
                <a:cs typeface="Calibri"/>
              </a:rPr>
              <a:t>appoint a national contact point</a:t>
            </a:r>
            <a:r>
              <a:rPr lang="en-US" dirty="0">
                <a:latin typeface="Calibri"/>
                <a:ea typeface="+mn-lt"/>
                <a:cs typeface="Calibri"/>
              </a:rPr>
              <a:t> and create the budgetary basis for it in the ministry</a:t>
            </a:r>
            <a:endParaRPr lang="en-US" dirty="0">
              <a:ea typeface="+mn-lt"/>
              <a:cs typeface="+mn-lt"/>
            </a:endParaRPr>
          </a:p>
          <a:p>
            <a:pPr marL="226695" indent="-226695">
              <a:buFont typeface="Arial" panose="020F0502020204030204" pitchFamily="34" charset="0"/>
              <a:buChar char="•"/>
            </a:pPr>
            <a:r>
              <a:rPr lang="en-US" dirty="0">
                <a:latin typeface="Calibri" panose="020F0502020204030204"/>
                <a:ea typeface="Calibri" panose="020F0502020204030204"/>
                <a:cs typeface="Calibri"/>
              </a:rPr>
              <a:t>To create (in co-operation with the community of practice) a </a:t>
            </a:r>
            <a:r>
              <a:rPr lang="en-US" b="1" dirty="0">
                <a:latin typeface="Calibri"/>
                <a:ea typeface="Calibri"/>
                <a:cs typeface="Calibri"/>
              </a:rPr>
              <a:t>national working group</a:t>
            </a:r>
            <a:r>
              <a:rPr lang="en-US" dirty="0">
                <a:latin typeface="Calibri"/>
                <a:ea typeface="Calibri"/>
                <a:cs typeface="Calibri"/>
              </a:rPr>
              <a:t> for the Bonn Process</a:t>
            </a:r>
            <a:endParaRPr lang="en-US" dirty="0">
              <a:latin typeface="Calibri"/>
              <a:ea typeface="Calibri"/>
              <a:cs typeface="Calibri" panose="020F0502020204030204" pitchFamily="34" charset="0"/>
            </a:endParaRPr>
          </a:p>
          <a:p>
            <a:pPr marL="226695" indent="-226695">
              <a:buFont typeface="Arial" panose="020F0502020204030204" pitchFamily="34" charset="0"/>
              <a:buChar char="•"/>
            </a:pPr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To </a:t>
            </a:r>
            <a:r>
              <a:rPr lang="en-US" b="1" dirty="0">
                <a:latin typeface="Calibri"/>
                <a:ea typeface="Calibri" panose="020F0502020204030204" pitchFamily="34" charset="0"/>
                <a:cs typeface="Calibri"/>
              </a:rPr>
              <a:t>set national priorities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6695" indent="-226695">
              <a:buFont typeface="Arial" panose="020F0502020204030204" pitchFamily="34" charset="0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To </a:t>
            </a:r>
            <a:r>
              <a:rPr lang="en-US" b="1" dirty="0">
                <a:latin typeface="Calibri"/>
                <a:ea typeface="Calibri"/>
                <a:cs typeface="Calibri"/>
              </a:rPr>
              <a:t>maintain international co-operation </a:t>
            </a:r>
            <a:r>
              <a:rPr lang="en-US" dirty="0">
                <a:latin typeface="Calibri"/>
                <a:ea typeface="Calibri"/>
                <a:cs typeface="Calibri"/>
              </a:rPr>
              <a:t>and exchange with youth ministries from other countries</a:t>
            </a:r>
            <a:endParaRPr lang="en-US" dirty="0">
              <a:latin typeface="Calibri"/>
              <a:ea typeface="Calibri"/>
              <a:cs typeface="Calibri" panose="020F0502020204030204" pitchFamily="34" charset="0"/>
            </a:endParaRPr>
          </a:p>
          <a:p>
            <a:pPr marL="226695" indent="-226695">
              <a:buFont typeface="Arial" panose="020F0502020204030204" pitchFamily="34" charset="0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To </a:t>
            </a:r>
            <a:r>
              <a:rPr lang="en-US" b="1" dirty="0">
                <a:latin typeface="Calibri"/>
                <a:ea typeface="Calibri"/>
                <a:cs typeface="Calibri"/>
              </a:rPr>
              <a:t>raise political awareness of the EYWA</a:t>
            </a:r>
            <a:r>
              <a:rPr lang="en-US" dirty="0">
                <a:latin typeface="Calibri"/>
                <a:ea typeface="Calibri"/>
                <a:cs typeface="Calibri"/>
              </a:rPr>
              <a:t> and mention the Bonn Process/EYWA in various political documents</a:t>
            </a:r>
            <a:endParaRPr lang="en-US" dirty="0">
              <a:latin typeface="Calibri"/>
              <a:ea typeface="Calibri"/>
              <a:cs typeface="Calibri" panose="020F0502020204030204" pitchFamily="34" charset="0"/>
            </a:endParaRPr>
          </a:p>
          <a:p>
            <a:pPr marL="226695" indent="-226695">
              <a:buFont typeface="Arial" panose="020F0502020204030204" pitchFamily="34" charset="0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To give a clear </a:t>
            </a:r>
            <a:r>
              <a:rPr lang="en-US" b="1" dirty="0">
                <a:latin typeface="Calibri"/>
                <a:ea typeface="Calibri"/>
                <a:cs typeface="Calibri"/>
              </a:rPr>
              <a:t>mandate to National Agencies </a:t>
            </a:r>
            <a:r>
              <a:rPr lang="en-US" dirty="0">
                <a:latin typeface="Calibri"/>
                <a:ea typeface="Calibri"/>
                <a:cs typeface="Calibri"/>
              </a:rPr>
              <a:t>to support the national process by </a:t>
            </a:r>
            <a:r>
              <a:rPr lang="en-US" dirty="0" err="1">
                <a:latin typeface="Calibri"/>
                <a:ea typeface="Calibri"/>
                <a:cs typeface="Calibri"/>
              </a:rPr>
              <a:t>mobilising</a:t>
            </a:r>
            <a:r>
              <a:rPr lang="en-US" dirty="0">
                <a:latin typeface="Calibri"/>
                <a:ea typeface="Calibri"/>
                <a:cs typeface="Calibri"/>
              </a:rPr>
              <a:t> the capacities and resources of the EU youth </a:t>
            </a:r>
            <a:r>
              <a:rPr lang="en-US" dirty="0" err="1">
                <a:latin typeface="Calibri"/>
                <a:ea typeface="Calibri"/>
                <a:cs typeface="Calibri"/>
              </a:rPr>
              <a:t>programmes</a:t>
            </a:r>
            <a:r>
              <a:rPr lang="en-US" dirty="0">
                <a:latin typeface="Calibri"/>
                <a:ea typeface="Calibri"/>
                <a:cs typeface="Calibri"/>
              </a:rPr>
              <a:t> as instruments for the Bonn Process (in those countries where they exist)</a:t>
            </a:r>
            <a:endParaRPr lang="en-US" dirty="0">
              <a:latin typeface="Calibri"/>
              <a:ea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61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0AD009-F29E-69A9-CAC3-85746BD55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227286" cy="365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b="1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/>
              <a:t>Welcome to the Bonn Process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5C6C451D-3EC0-C442-2239-FB4EA23FCF6C}"/>
              </a:ext>
            </a:extLst>
          </p:cNvPr>
          <p:cNvSpPr txBox="1">
            <a:spLocks/>
          </p:cNvSpPr>
          <p:nvPr/>
        </p:nvSpPr>
        <p:spPr>
          <a:xfrm>
            <a:off x="925873" y="1876023"/>
            <a:ext cx="10439226" cy="44803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7013" marR="0" indent="-227013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>
                <a:srgbClr val="F4B81C"/>
              </a:buClr>
              <a:buSzPct val="110000"/>
              <a:buFont typeface="Arial" panose="020B0604020202020204" pitchFamily="34" charset="0"/>
              <a:buChar char="•"/>
              <a:tabLst/>
              <a:defRPr lang="de-DE" sz="1800" b="0" kern="1200" smtClean="0">
                <a:solidFill>
                  <a:srgbClr val="043656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F4B81C"/>
                </a:solidFill>
                <a:latin typeface="Calibri"/>
                <a:cs typeface="Calibri"/>
              </a:rPr>
              <a:t>Potential role of National Agencies for Erasmus+ Youth and European Solidarity Corps:</a:t>
            </a:r>
            <a:endParaRPr lang="en-US" b="1" dirty="0">
              <a:solidFill>
                <a:srgbClr val="F4B81C"/>
              </a:solidFill>
              <a:cs typeface="Calibri"/>
            </a:endParaRPr>
          </a:p>
          <a:p>
            <a:pPr marL="226695" indent="-226695">
              <a:buFont typeface="Arial,Sans-Serif" panose="020F0502020204030204" pitchFamily="34" charset="0"/>
              <a:buChar char="•"/>
            </a:pPr>
            <a:r>
              <a:rPr lang="en-US" dirty="0">
                <a:latin typeface="Calibri"/>
                <a:ea typeface="+mn-lt"/>
                <a:cs typeface="Calibri" panose="020F0502020204030204"/>
              </a:rPr>
              <a:t>To </a:t>
            </a:r>
            <a:r>
              <a:rPr lang="en-US" b="1" dirty="0">
                <a:latin typeface="Calibri"/>
                <a:ea typeface="+mn-lt"/>
                <a:cs typeface="Calibri" panose="020F0502020204030204"/>
              </a:rPr>
              <a:t>provide financial support</a:t>
            </a:r>
            <a:r>
              <a:rPr lang="en-US" dirty="0">
                <a:latin typeface="Calibri"/>
                <a:ea typeface="+mn-lt"/>
                <a:cs typeface="Calibri" panose="020F0502020204030204"/>
              </a:rPr>
              <a:t> to European activities in the context of the Bonn Process (projects to develop youth work)</a:t>
            </a:r>
            <a:endParaRPr lang="en-GB" dirty="0">
              <a:ea typeface="+mn-lt"/>
              <a:cs typeface="+mn-lt"/>
            </a:endParaRPr>
          </a:p>
          <a:p>
            <a:pPr marL="226695" indent="-226695">
              <a:buFont typeface="Arial,Sans-Serif" panose="020F0502020204030204" pitchFamily="34" charset="0"/>
              <a:buChar char="•"/>
            </a:pPr>
            <a:r>
              <a:rPr lang="en-US" dirty="0">
                <a:latin typeface="Calibri"/>
                <a:ea typeface="+mn-lt"/>
                <a:cs typeface="Calibri" panose="020F0502020204030204"/>
              </a:rPr>
              <a:t>To </a:t>
            </a:r>
            <a:r>
              <a:rPr lang="en-US" b="1" dirty="0">
                <a:latin typeface="Calibri"/>
                <a:ea typeface="Calibri"/>
                <a:cs typeface="Calibri" panose="020F0502020204030204"/>
              </a:rPr>
              <a:t>support funded projects </a:t>
            </a:r>
            <a:r>
              <a:rPr lang="en-US" dirty="0">
                <a:latin typeface="Calibri"/>
                <a:ea typeface="Calibri"/>
                <a:cs typeface="Calibri" panose="020F0502020204030204"/>
              </a:rPr>
              <a:t>as regards their content and strategic development</a:t>
            </a:r>
            <a:endParaRPr lang="en-GB" dirty="0">
              <a:latin typeface="Calibri"/>
              <a:ea typeface="Calibri"/>
              <a:cs typeface="Calibri" panose="020F0502020204030204"/>
            </a:endParaRPr>
          </a:p>
          <a:p>
            <a:pPr marL="226695" indent="-226695">
              <a:buFont typeface="Arial" panose="020F0502020204030204" pitchFamily="34" charset="0"/>
              <a:buChar char="•"/>
            </a:pPr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To ensure </a:t>
            </a:r>
            <a:r>
              <a:rPr lang="en-US" b="1" dirty="0">
                <a:latin typeface="Calibri"/>
                <a:ea typeface="Calibri" panose="020F0502020204030204" pitchFamily="34" charset="0"/>
                <a:cs typeface="Calibri"/>
              </a:rPr>
              <a:t>transfer between the European debate and national implementation</a:t>
            </a:r>
            <a:endParaRPr lang="en-GB" dirty="0">
              <a:latin typeface="Calibri"/>
              <a:ea typeface="Calibri" panose="020F0502020204030204" pitchFamily="34" charset="0"/>
              <a:cs typeface="Calibri"/>
            </a:endParaRPr>
          </a:p>
          <a:p>
            <a:pPr marL="226695" indent="-226695">
              <a:buFont typeface="Arial" panose="020F0502020204030204" pitchFamily="34" charset="0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To provide </a:t>
            </a:r>
            <a:r>
              <a:rPr lang="en-US" b="1" dirty="0">
                <a:latin typeface="Calibri"/>
                <a:ea typeface="Calibri"/>
                <a:cs typeface="Calibri"/>
              </a:rPr>
              <a:t>thematic impetus </a:t>
            </a:r>
            <a:r>
              <a:rPr lang="en-US" dirty="0">
                <a:latin typeface="Calibri"/>
                <a:ea typeface="Calibri"/>
                <a:cs typeface="Calibri"/>
              </a:rPr>
              <a:t>to the European debate/debate in Europe (through events, publications) and at national level</a:t>
            </a:r>
            <a:endParaRPr lang="en-GB" dirty="0">
              <a:latin typeface="Calibri"/>
              <a:ea typeface="Calibri"/>
              <a:cs typeface="Calibri"/>
            </a:endParaRPr>
          </a:p>
          <a:p>
            <a:pPr marL="226695" indent="-226695">
              <a:buFont typeface="Arial" panose="020F0502020204030204" pitchFamily="34" charset="0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To actively </a:t>
            </a:r>
            <a:r>
              <a:rPr lang="en-US" b="1" dirty="0">
                <a:latin typeface="Calibri"/>
                <a:ea typeface="Calibri"/>
                <a:cs typeface="Calibri"/>
              </a:rPr>
              <a:t>contribute to the national process</a:t>
            </a:r>
            <a:r>
              <a:rPr lang="en-US" dirty="0">
                <a:latin typeface="Calibri"/>
                <a:ea typeface="Calibri"/>
                <a:cs typeface="Calibri"/>
              </a:rPr>
              <a:t>, inform about opportunities available under the EU youth </a:t>
            </a:r>
            <a:r>
              <a:rPr lang="en-US" dirty="0" err="1">
                <a:latin typeface="Calibri"/>
                <a:ea typeface="Calibri"/>
                <a:cs typeface="Calibri"/>
              </a:rPr>
              <a:t>programmes</a:t>
            </a:r>
            <a:r>
              <a:rPr lang="en-US" dirty="0">
                <a:latin typeface="Calibri"/>
                <a:ea typeface="Calibri"/>
                <a:cs typeface="Calibri"/>
              </a:rPr>
              <a:t> and – if necessary – act as national contact point</a:t>
            </a:r>
          </a:p>
          <a:p>
            <a:pPr marL="226695" indent="-226695">
              <a:buFont typeface="Arial" panose="020F0502020204030204" pitchFamily="34" charset="0"/>
              <a:buChar char="•"/>
            </a:pPr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To </a:t>
            </a:r>
            <a:r>
              <a:rPr lang="en-US" b="1" dirty="0">
                <a:latin typeface="Calibri"/>
                <a:ea typeface="Calibri" panose="020F0502020204030204" pitchFamily="34" charset="0"/>
                <a:cs typeface="Calibri"/>
              </a:rPr>
              <a:t>facilitate networking </a:t>
            </a:r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between various actors or groups within the community of practice</a:t>
            </a:r>
            <a:endParaRPr lang="en-GB" dirty="0">
              <a:latin typeface="Calibri"/>
              <a:ea typeface="Calibri" panose="020F0502020204030204" pitchFamily="34" charset="0"/>
              <a:cs typeface="Calibri"/>
            </a:endParaRPr>
          </a:p>
          <a:p>
            <a:pPr marL="226695" indent="-226695">
              <a:buFont typeface="Arial,Sans-Serif" panose="020F0502020204030204" pitchFamily="34" charset="0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To </a:t>
            </a:r>
            <a:r>
              <a:rPr lang="en-US" b="1" dirty="0">
                <a:latin typeface="Calibri"/>
                <a:ea typeface="Calibri"/>
                <a:cs typeface="Calibri"/>
              </a:rPr>
              <a:t>act as communicator </a:t>
            </a:r>
            <a:r>
              <a:rPr lang="en-US" dirty="0">
                <a:latin typeface="Calibri"/>
                <a:ea typeface="Calibri"/>
                <a:cs typeface="Calibri"/>
              </a:rPr>
              <a:t>for the EYWA by raising awareness among beneficiaries about it, providing translated, understandable and accessible materials, and transferring knowledge</a:t>
            </a:r>
          </a:p>
          <a:p>
            <a:pPr marL="226695" indent="-226695">
              <a:buFont typeface="Arial,Sans-Serif" panose="020F0502020204030204" pitchFamily="34" charset="0"/>
              <a:buChar char="•"/>
            </a:pPr>
            <a:r>
              <a:rPr lang="en-US" dirty="0">
                <a:latin typeface="Calibri"/>
                <a:ea typeface="+mn-lt"/>
                <a:cs typeface="Calibri"/>
              </a:rPr>
              <a:t>To </a:t>
            </a:r>
            <a:r>
              <a:rPr lang="en-US" b="1" dirty="0">
                <a:latin typeface="Calibri"/>
                <a:ea typeface="+mn-lt"/>
                <a:cs typeface="Calibri"/>
              </a:rPr>
              <a:t>make visible funded projects</a:t>
            </a:r>
            <a:r>
              <a:rPr lang="en-US" dirty="0">
                <a:latin typeface="Calibri"/>
                <a:ea typeface="+mn-lt"/>
                <a:cs typeface="Calibri"/>
              </a:rPr>
              <a:t> related to the Bonn Process</a:t>
            </a:r>
            <a:endParaRPr lang="en-US" dirty="0">
              <a:ea typeface="+mn-lt"/>
              <a:cs typeface="+mn-lt"/>
            </a:endParaRP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43DAF57-A4C8-7EF5-1E49-1E93AA514785}"/>
              </a:ext>
            </a:extLst>
          </p:cNvPr>
          <p:cNvSpPr txBox="1">
            <a:spLocks/>
          </p:cNvSpPr>
          <p:nvPr/>
        </p:nvSpPr>
        <p:spPr>
          <a:xfrm>
            <a:off x="839931" y="737055"/>
            <a:ext cx="10435286" cy="1140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3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DE" sz="3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>
                <a:solidFill>
                  <a:srgbClr val="043656"/>
                </a:solidFill>
                <a:latin typeface="Calibri"/>
                <a:ea typeface="Calibri"/>
                <a:cs typeface="Calibri"/>
              </a:rPr>
              <a:t>How can </a:t>
            </a:r>
            <a:r>
              <a:rPr lang="en-GB" dirty="0">
                <a:solidFill>
                  <a:srgbClr val="043656"/>
                </a:solidFill>
                <a:highlight>
                  <a:srgbClr val="F4B81C"/>
                </a:highlight>
                <a:latin typeface="Calibri"/>
                <a:ea typeface="Calibri"/>
                <a:cs typeface="Calibri"/>
              </a:rPr>
              <a:t>National Agencies for the EU youth programmes</a:t>
            </a:r>
            <a:r>
              <a:rPr lang="en-GB" dirty="0">
                <a:solidFill>
                  <a:srgbClr val="043656"/>
                </a:solidFill>
                <a:latin typeface="Calibri"/>
                <a:ea typeface="Calibri"/>
                <a:cs typeface="Calibri"/>
              </a:rPr>
              <a:t> support the national process?</a:t>
            </a:r>
            <a:endParaRPr lang="en-GB" dirty="0">
              <a:solidFill>
                <a:srgbClr val="04365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774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0AD009-F29E-69A9-CAC3-85746BD55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227286" cy="365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b="1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/>
              <a:t>Welcome to the Bonn Process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5C6C451D-3EC0-C442-2239-FB4EA23FCF6C}"/>
              </a:ext>
            </a:extLst>
          </p:cNvPr>
          <p:cNvSpPr txBox="1">
            <a:spLocks/>
          </p:cNvSpPr>
          <p:nvPr/>
        </p:nvSpPr>
        <p:spPr>
          <a:xfrm>
            <a:off x="913967" y="2102243"/>
            <a:ext cx="10439226" cy="41307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7013" marR="0" indent="-227013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>
                <a:srgbClr val="F4B81C"/>
              </a:buClr>
              <a:buSzPct val="110000"/>
              <a:buFont typeface="Arial" panose="020B0604020202020204" pitchFamily="34" charset="0"/>
              <a:buChar char="•"/>
              <a:tabLst/>
              <a:defRPr lang="de-DE" sz="1800" b="0" kern="1200" smtClean="0">
                <a:solidFill>
                  <a:srgbClr val="043656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F4B81C"/>
                </a:solidFill>
                <a:cs typeface="Calibri" panose="020F0502020204030204"/>
              </a:rPr>
              <a:t>Role of the youth work community of practice:</a:t>
            </a:r>
            <a:endParaRPr lang="en-US" dirty="0">
              <a:cs typeface="Calibri" panose="020F0502020204030204"/>
            </a:endParaRPr>
          </a:p>
          <a:p>
            <a:pPr marL="226695" indent="-226695"/>
            <a:r>
              <a:rPr lang="en-US" dirty="0">
                <a:latin typeface="Calibri" panose="020F0502020204030204"/>
                <a:ea typeface="Calibri" panose="020F0502020204030204" pitchFamily="34" charset="0"/>
                <a:cs typeface="Calibri" panose="020F0502020204030204"/>
              </a:rPr>
              <a:t>To act at the operational level and </a:t>
            </a:r>
            <a:r>
              <a:rPr lang="en-US" b="1" dirty="0">
                <a:latin typeface="Calibri"/>
                <a:ea typeface="Calibri" panose="020F0502020204030204" pitchFamily="34" charset="0"/>
                <a:cs typeface="Calibri" panose="020F0502020204030204"/>
              </a:rPr>
              <a:t>implement activities</a:t>
            </a:r>
            <a:r>
              <a:rPr lang="en-US" dirty="0">
                <a:latin typeface="Calibri" panose="020F0502020204030204"/>
                <a:ea typeface="Calibri" panose="020F0502020204030204" pitchFamily="34" charset="0"/>
                <a:cs typeface="Calibri" panose="020F0502020204030204"/>
              </a:rPr>
              <a:t> to develop youth work further</a:t>
            </a:r>
            <a:endParaRPr lang="en-GB" dirty="0">
              <a:latin typeface="Calibri" panose="020F0502020204030204"/>
              <a:ea typeface="Calibri" panose="020F0502020204030204" pitchFamily="34" charset="0"/>
              <a:cs typeface="Calibri" panose="020F0502020204030204"/>
            </a:endParaRPr>
          </a:p>
          <a:p>
            <a:pPr marL="226695" indent="-226695"/>
            <a:r>
              <a:rPr lang="en-US" dirty="0">
                <a:latin typeface="Calibri"/>
                <a:ea typeface="Calibri" panose="020F0502020204030204" pitchFamily="34" charset="0"/>
                <a:cs typeface="Calibri" panose="020F0502020204030204"/>
              </a:rPr>
              <a:t>To </a:t>
            </a:r>
            <a:r>
              <a:rPr lang="en-US" b="1" dirty="0">
                <a:latin typeface="Calibri"/>
                <a:ea typeface="Calibri" panose="020F0502020204030204" pitchFamily="34" charset="0"/>
                <a:cs typeface="Calibri" panose="020F0502020204030204"/>
              </a:rPr>
              <a:t>involve young people</a:t>
            </a:r>
            <a:r>
              <a:rPr lang="en-US" dirty="0">
                <a:latin typeface="Calibri"/>
                <a:ea typeface="Calibri" panose="020F0502020204030204" pitchFamily="34" charset="0"/>
                <a:cs typeface="Calibri" panose="020F0502020204030204"/>
              </a:rPr>
              <a:t> and co-create with them to capture their concerns and requirements</a:t>
            </a:r>
            <a:endParaRPr lang="en-GB" dirty="0">
              <a:ea typeface="+mn-lt"/>
              <a:cs typeface="+mn-lt"/>
            </a:endParaRPr>
          </a:p>
          <a:p>
            <a:pPr marL="226695" indent="-226695"/>
            <a:r>
              <a:rPr lang="en-US" dirty="0">
                <a:latin typeface="Calibri"/>
                <a:ea typeface="Calibri"/>
                <a:cs typeface="Calibri"/>
              </a:rPr>
              <a:t>To </a:t>
            </a:r>
            <a:r>
              <a:rPr lang="en-US" b="1" dirty="0">
                <a:latin typeface="Calibri"/>
                <a:ea typeface="Calibri"/>
                <a:cs typeface="Calibri"/>
              </a:rPr>
              <a:t>generate connections, exchange, and co-operation</a:t>
            </a:r>
            <a:r>
              <a:rPr lang="en-US" dirty="0">
                <a:latin typeface="Calibri"/>
                <a:ea typeface="Calibri"/>
                <a:cs typeface="Calibri"/>
              </a:rPr>
              <a:t> within the youth work community and beyond</a:t>
            </a:r>
            <a:endParaRPr lang="en-US" dirty="0">
              <a:ea typeface="Calibri"/>
            </a:endParaRPr>
          </a:p>
          <a:p>
            <a:pPr marL="226695" indent="-226695"/>
            <a:r>
              <a:rPr lang="en-US" dirty="0">
                <a:latin typeface="Calibri" panose="020F0502020204030204"/>
                <a:ea typeface="Calibri" panose="020F0502020204030204"/>
                <a:cs typeface="Calibri"/>
              </a:rPr>
              <a:t>To </a:t>
            </a:r>
            <a:r>
              <a:rPr lang="en-US" b="1" dirty="0">
                <a:latin typeface="Calibri"/>
                <a:ea typeface="Calibri"/>
                <a:cs typeface="Calibri"/>
              </a:rPr>
              <a:t>advocate</a:t>
            </a:r>
            <a:r>
              <a:rPr lang="en-US" dirty="0">
                <a:latin typeface="Calibri"/>
                <a:ea typeface="Calibri"/>
                <a:cs typeface="Calibri"/>
              </a:rPr>
              <a:t> (for youth work and its development) in the role of aware experts and ambassadors and to get involved in decision-making processes</a:t>
            </a:r>
            <a:endParaRPr lang="en-GB" dirty="0">
              <a:ea typeface="Calibri"/>
              <a:cs typeface="+mn-lt"/>
            </a:endParaRPr>
          </a:p>
          <a:p>
            <a:pPr marL="226695" indent="-226695"/>
            <a:r>
              <a:rPr lang="en-US" dirty="0">
                <a:latin typeface="Calibri"/>
                <a:ea typeface="Calibri"/>
                <a:cs typeface="Calibri"/>
              </a:rPr>
              <a:t>To maintain a proactive, future-oriented and </a:t>
            </a:r>
            <a:r>
              <a:rPr lang="en-US" b="1" dirty="0">
                <a:latin typeface="Calibri"/>
                <a:ea typeface="Calibri"/>
                <a:cs typeface="Calibri"/>
              </a:rPr>
              <a:t>strategic mindset</a:t>
            </a:r>
            <a:r>
              <a:rPr lang="en-US" dirty="0">
                <a:latin typeface="Calibri"/>
                <a:ea typeface="Calibri"/>
                <a:cs typeface="Calibri"/>
              </a:rPr>
              <a:t> and practice</a:t>
            </a:r>
            <a:endParaRPr lang="en-GB" dirty="0">
              <a:latin typeface="Calibri"/>
              <a:ea typeface="Calibri"/>
              <a:cs typeface="Calibri"/>
            </a:endParaRPr>
          </a:p>
          <a:p>
            <a:pPr marL="226695" indent="-226695"/>
            <a:r>
              <a:rPr lang="en-US" dirty="0">
                <a:latin typeface="Calibri"/>
                <a:ea typeface="Calibri"/>
                <a:cs typeface="Calibri"/>
              </a:rPr>
              <a:t>To </a:t>
            </a:r>
            <a:r>
              <a:rPr lang="en-US" b="1" dirty="0">
                <a:latin typeface="Calibri"/>
                <a:ea typeface="Calibri"/>
                <a:cs typeface="Calibri"/>
              </a:rPr>
              <a:t>generate data</a:t>
            </a:r>
            <a:r>
              <a:rPr lang="en-US" dirty="0">
                <a:latin typeface="Calibri"/>
                <a:ea typeface="Calibri"/>
                <a:cs typeface="Calibri"/>
              </a:rPr>
              <a:t> for knowledge-gathering/research/evaluation surveys</a:t>
            </a:r>
            <a:endParaRPr lang="en-GB" dirty="0">
              <a:latin typeface="Calibri"/>
              <a:ea typeface="Calibri"/>
              <a:cs typeface="Calibri"/>
            </a:endParaRPr>
          </a:p>
          <a:p>
            <a:pPr marL="226695" indent="-226695"/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To </a:t>
            </a:r>
            <a:r>
              <a:rPr lang="en-US" b="1" dirty="0">
                <a:latin typeface="Calibri"/>
                <a:ea typeface="Calibri" panose="020F0502020204030204" pitchFamily="34" charset="0"/>
                <a:cs typeface="Calibri"/>
              </a:rPr>
              <a:t>maintain ownership</a:t>
            </a:r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 and consider the famous 3rd EYWC quote “Don´t ask what the Bonn Process can do for you, but what you can do for the Bonn Process”</a:t>
            </a:r>
            <a:endParaRPr lang="en-GB" dirty="0">
              <a:ea typeface="+mn-lt"/>
              <a:cs typeface="+mn-lt"/>
            </a:endParaRPr>
          </a:p>
          <a:p>
            <a:pPr marL="226695" indent="-226695"/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To </a:t>
            </a:r>
            <a:r>
              <a:rPr lang="en-US" b="1" dirty="0">
                <a:latin typeface="Calibri"/>
                <a:ea typeface="Calibri" panose="020F0502020204030204" pitchFamily="34" charset="0"/>
                <a:cs typeface="Calibri"/>
              </a:rPr>
              <a:t>show solidarity </a:t>
            </a:r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and support each other</a:t>
            </a:r>
            <a:endParaRPr lang="en-GB" dirty="0">
              <a:latin typeface="Calibri"/>
              <a:ea typeface="Calibri" panose="020F0502020204030204" pitchFamily="34" charset="0"/>
              <a:cs typeface="Calibri"/>
            </a:endParaRP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B7DCDFCA-414E-1865-3E1A-475EF839DD42}"/>
              </a:ext>
            </a:extLst>
          </p:cNvPr>
          <p:cNvSpPr txBox="1">
            <a:spLocks/>
          </p:cNvSpPr>
          <p:nvPr/>
        </p:nvSpPr>
        <p:spPr>
          <a:xfrm>
            <a:off x="839931" y="737055"/>
            <a:ext cx="10435286" cy="1140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3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DE" sz="3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>
                <a:solidFill>
                  <a:srgbClr val="043656"/>
                </a:solidFill>
                <a:latin typeface="Calibri"/>
                <a:ea typeface="Calibri"/>
                <a:cs typeface="Calibri"/>
              </a:rPr>
              <a:t>How can the </a:t>
            </a:r>
            <a:r>
              <a:rPr lang="en-GB" dirty="0">
                <a:solidFill>
                  <a:srgbClr val="043656"/>
                </a:solidFill>
                <a:highlight>
                  <a:srgbClr val="F4B81C"/>
                </a:highlight>
                <a:latin typeface="Calibri"/>
                <a:ea typeface="Calibri"/>
                <a:cs typeface="Calibri"/>
              </a:rPr>
              <a:t>youth work community of practice</a:t>
            </a:r>
            <a:r>
              <a:rPr lang="en-GB" dirty="0">
                <a:solidFill>
                  <a:srgbClr val="043656"/>
                </a:solidFill>
                <a:latin typeface="Calibri"/>
                <a:ea typeface="Calibri"/>
                <a:cs typeface="Calibri"/>
              </a:rPr>
              <a:t> support the national process?</a:t>
            </a:r>
            <a:endParaRPr lang="en-GB" dirty="0">
              <a:solidFill>
                <a:srgbClr val="04365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044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9373ED-3DEC-2728-8316-FF1575A98BA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73506" y="1883126"/>
            <a:ext cx="4933950" cy="45322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Calibri"/>
                <a:ea typeface="Calibri"/>
                <a:cs typeface="Calibri"/>
              </a:rPr>
              <a:t>Current offers</a:t>
            </a:r>
            <a:endParaRPr lang="en-US" b="1" dirty="0">
              <a:latin typeface="Calibri" panose="020F0502020204030204" pitchFamily="34" charset="0"/>
            </a:endParaRPr>
          </a:p>
          <a:p>
            <a:pPr marL="342900" lvl="0" indent="-342900">
              <a:buFont typeface="Arial" panose="020F0502020204030204" pitchFamily="34" charset="0"/>
              <a:buChar char="•"/>
            </a:pPr>
            <a:r>
              <a:rPr lang="en-US" sz="1800" dirty="0">
                <a:effectLst/>
                <a:latin typeface="Calibri"/>
                <a:ea typeface="Calibri"/>
                <a:cs typeface="Calibri"/>
              </a:rPr>
              <a:t>Yearly Bonn Process Exchange Forum on National Processes</a:t>
            </a:r>
          </a:p>
          <a:p>
            <a:pPr marL="342900" indent="-342900">
              <a:buFont typeface="Arial" panose="020F0502020204030204" pitchFamily="34" charset="0"/>
              <a:buChar char="•"/>
            </a:pPr>
            <a:r>
              <a:rPr lang="en-US" sz="1800" dirty="0">
                <a:effectLst/>
                <a:latin typeface="Calibri"/>
                <a:ea typeface="Calibri"/>
                <a:cs typeface="Calibri"/>
              </a:rPr>
              <a:t>Regular </a:t>
            </a:r>
            <a:r>
              <a:rPr lang="en-US" dirty="0">
                <a:latin typeface="Calibri"/>
                <a:ea typeface="Calibri"/>
                <a:cs typeface="Calibri"/>
              </a:rPr>
              <a:t>digital </a:t>
            </a:r>
            <a:r>
              <a:rPr lang="en-US" sz="1800" dirty="0">
                <a:effectLst/>
                <a:latin typeface="Calibri"/>
                <a:ea typeface="Calibri"/>
                <a:cs typeface="Calibri"/>
              </a:rPr>
              <a:t>“Bonn Process Coffee Talks</a:t>
            </a:r>
            <a:r>
              <a:rPr lang="en-US" dirty="0">
                <a:latin typeface="Calibri"/>
                <a:ea typeface="Calibri"/>
                <a:cs typeface="Calibri"/>
              </a:rPr>
              <a:t> on National Processes</a:t>
            </a:r>
            <a:r>
              <a:rPr lang="en-US" sz="1800" dirty="0">
                <a:effectLst/>
                <a:latin typeface="Calibri"/>
                <a:ea typeface="Calibri"/>
                <a:cs typeface="Calibri"/>
              </a:rPr>
              <a:t>” for contact persons for the national processes</a:t>
            </a:r>
          </a:p>
          <a:p>
            <a:pPr marL="342900" lvl="0" indent="-342900">
              <a:buFont typeface="Arial" panose="020F0502020204030204" pitchFamily="34" charset="0"/>
              <a:buChar char="•"/>
            </a:pPr>
            <a:r>
              <a:rPr lang="en-US" sz="1800" dirty="0">
                <a:effectLst/>
                <a:latin typeface="Calibri"/>
                <a:ea typeface="Calibri"/>
                <a:cs typeface="Calibri"/>
              </a:rPr>
              <a:t>Supporting materials</a:t>
            </a:r>
          </a:p>
          <a:p>
            <a:pPr marL="342900" indent="-342900">
              <a:buFont typeface="Arial" panose="020F0502020204030204" pitchFamily="34" charset="0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News articles</a:t>
            </a:r>
            <a:r>
              <a:rPr lang="en-US" sz="1800" dirty="0">
                <a:effectLst/>
                <a:latin typeface="Calibri"/>
                <a:ea typeface="Calibri"/>
                <a:cs typeface="Calibri"/>
              </a:rPr>
              <a:t> about national processes on the website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>
                <a:latin typeface="Calibri"/>
                <a:ea typeface="Calibri"/>
                <a:cs typeface="Calibri"/>
                <a:hlinkClick r:id="rId2"/>
              </a:rPr>
              <a:t>www.bonn-process.net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  <a:hlinkClick r:id="rId2"/>
            </a:endParaRPr>
          </a:p>
          <a:p>
            <a:pPr marL="342900" indent="-342900">
              <a:buFont typeface="Arial" panose="020F0502020204030204" pitchFamily="34" charset="0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Yearly Bonn Process Meet-up for the entire youth work community of practice and related thematic co-operation and platform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0AD009-F29E-69A9-CAC3-85746BD55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227286" cy="365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b="1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/>
              <a:t>Welcome to the Bonn Process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5C6C451D-3EC0-C442-2239-FB4EA23FCF6C}"/>
              </a:ext>
            </a:extLst>
          </p:cNvPr>
          <p:cNvSpPr txBox="1">
            <a:spLocks/>
          </p:cNvSpPr>
          <p:nvPr/>
        </p:nvSpPr>
        <p:spPr>
          <a:xfrm>
            <a:off x="989085" y="1764515"/>
            <a:ext cx="4933950" cy="4532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7013" marR="0" indent="-227013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>
                <a:srgbClr val="F4B81C"/>
              </a:buClr>
              <a:buSzPct val="110000"/>
              <a:buFont typeface="Arial" panose="020B0604020202020204" pitchFamily="34" charset="0"/>
              <a:buChar char="•"/>
              <a:tabLst/>
              <a:defRPr lang="de-DE" sz="1800" b="0" kern="1200" smtClean="0">
                <a:solidFill>
                  <a:srgbClr val="043656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791401C-6507-77C2-5E3B-2A4C9F395827}"/>
              </a:ext>
            </a:extLst>
          </p:cNvPr>
          <p:cNvSpPr txBox="1">
            <a:spLocks/>
          </p:cNvSpPr>
          <p:nvPr/>
        </p:nvSpPr>
        <p:spPr>
          <a:xfrm>
            <a:off x="6517544" y="2281638"/>
            <a:ext cx="5095335" cy="37752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7013" marR="0" indent="-227013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>
                <a:srgbClr val="F4B81C"/>
              </a:buClr>
              <a:buSzPct val="110000"/>
              <a:buFont typeface="Arial" panose="020B0604020202020204" pitchFamily="34" charset="0"/>
              <a:buChar char="•"/>
              <a:tabLst/>
              <a:defRPr lang="de-DE" sz="1800" b="0" kern="1200" smtClean="0">
                <a:solidFill>
                  <a:srgbClr val="043656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Calibri"/>
                <a:cs typeface="Calibri"/>
              </a:rPr>
              <a:t>Upcoming needs-based ideas related to support</a:t>
            </a:r>
          </a:p>
          <a:p>
            <a:pPr marL="342900" indent="-342900">
              <a:buFont typeface="Arial" panose="020F0502020204030204" pitchFamily="34" charset="0"/>
              <a:buChar char="•"/>
            </a:pPr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More exchange and networking formats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342900" indent="-342900">
              <a:buFont typeface="Arial" panose="020F0502020204030204" pitchFamily="34" charset="0"/>
              <a:buChar char="•"/>
            </a:pPr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Overviews and information about existing support opportunities, activities, and measures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342900" indent="-342900">
              <a:buFont typeface="Arial" panose="020F0502020204030204" pitchFamily="34" charset="0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In-depth and theme-specific focused events and meetings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6053C4C9-F53B-46E4-9403-F9F80373E959}"/>
              </a:ext>
            </a:extLst>
          </p:cNvPr>
          <p:cNvSpPr txBox="1">
            <a:spLocks/>
          </p:cNvSpPr>
          <p:nvPr/>
        </p:nvSpPr>
        <p:spPr>
          <a:xfrm>
            <a:off x="839931" y="737055"/>
            <a:ext cx="10780567" cy="11409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3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DE" sz="3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>
                <a:solidFill>
                  <a:srgbClr val="043656"/>
                </a:solidFill>
                <a:latin typeface="Calibri"/>
                <a:ea typeface="Calibri"/>
                <a:cs typeface="Calibri"/>
              </a:rPr>
              <a:t>How does the European level support the national processes?</a:t>
            </a:r>
            <a:endParaRPr lang="en-GB" dirty="0">
              <a:solidFill>
                <a:srgbClr val="04365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206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356D946-40DD-BE36-14B6-15CD67511C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110" y="553103"/>
            <a:ext cx="8522752" cy="555508"/>
          </a:xfrm>
        </p:spPr>
        <p:txBody>
          <a:bodyPr/>
          <a:lstStyle/>
          <a:p>
            <a:r>
              <a:rPr lang="de-DE" dirty="0">
                <a:solidFill>
                  <a:srgbClr val="043656"/>
                </a:solidFill>
                <a:latin typeface="Calibri" panose="020F0502020204030204" pitchFamily="34" charset="0"/>
              </a:rPr>
              <a:t>Testimonial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0AD009-F29E-69A9-CAC3-85746BD55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227286" cy="365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b="1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/>
              <a:t>Welcome to the Bonn Process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4E5A9E52-24EB-4735-EDED-2C14A8B39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307" y="1326558"/>
            <a:ext cx="11041855" cy="402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07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356D946-40DD-BE36-14B6-15CD67511C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6119" y="1010899"/>
            <a:ext cx="9804255" cy="783773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228600"/>
            <a:r>
              <a:rPr lang="en-GB" dirty="0">
                <a:solidFill>
                  <a:srgbClr val="043656"/>
                </a:solidFill>
                <a:latin typeface="Calibri"/>
                <a:cs typeface="Calibri"/>
              </a:rPr>
              <a:t>More information</a:t>
            </a:r>
            <a:endParaRPr lang="en-GB" dirty="0">
              <a:solidFill>
                <a:srgbClr val="043656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0AD009-F29E-69A9-CAC3-85746BD55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227286" cy="365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b="1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/>
              <a:t>Welcome to the Bonn Process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5C6C451D-3EC0-C442-2239-FB4EA23FCF6C}"/>
              </a:ext>
            </a:extLst>
          </p:cNvPr>
          <p:cNvSpPr txBox="1">
            <a:spLocks/>
          </p:cNvSpPr>
          <p:nvPr/>
        </p:nvSpPr>
        <p:spPr>
          <a:xfrm>
            <a:off x="913967" y="2102242"/>
            <a:ext cx="10439226" cy="40552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7013" marR="0" indent="-227013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>
                <a:srgbClr val="F4B81C"/>
              </a:buClr>
              <a:buSzPct val="110000"/>
              <a:buFont typeface="Arial" panose="020B0604020202020204" pitchFamily="34" charset="0"/>
              <a:buChar char="•"/>
              <a:tabLst/>
              <a:defRPr lang="de-DE" sz="1800" b="0" kern="1200" smtClean="0">
                <a:solidFill>
                  <a:srgbClr val="043656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6695" indent="-226695"/>
            <a:r>
              <a:rPr lang="en-US" dirty="0">
                <a:latin typeface="Calibri"/>
                <a:ea typeface="Calibri"/>
                <a:cs typeface="Calibri" panose="020F0502020204030204"/>
              </a:rPr>
              <a:t>More information about the </a:t>
            </a:r>
            <a:r>
              <a:rPr lang="en-US" dirty="0">
                <a:latin typeface="Calibri"/>
                <a:ea typeface="Calibri"/>
                <a:cs typeface="Calibri" panose="020F0502020204030204"/>
                <a:hlinkClick r:id="rId2"/>
              </a:rPr>
              <a:t>national processes</a:t>
            </a:r>
            <a:r>
              <a:rPr lang="en-US" dirty="0">
                <a:latin typeface="Calibri"/>
                <a:ea typeface="Calibri"/>
                <a:cs typeface="Calibri" panose="020F0502020204030204"/>
              </a:rPr>
              <a:t> and </a:t>
            </a:r>
            <a:r>
              <a:rPr lang="en-US" dirty="0">
                <a:latin typeface="Calibri"/>
                <a:ea typeface="Calibri"/>
                <a:cs typeface="Calibri" panose="020F0502020204030204"/>
                <a:hlinkClick r:id="rId3"/>
              </a:rPr>
              <a:t>support for national processes</a:t>
            </a:r>
            <a:r>
              <a:rPr lang="en-US" dirty="0">
                <a:latin typeface="Calibri"/>
                <a:ea typeface="Calibri"/>
                <a:cs typeface="Calibri" panose="020F0502020204030204"/>
              </a:rPr>
              <a:t> on the Bonn Process Website </a:t>
            </a:r>
            <a:r>
              <a:rPr lang="en-US" dirty="0">
                <a:latin typeface="Calibri"/>
                <a:ea typeface="Calibri"/>
                <a:cs typeface="Calibri" panose="020F0502020204030204"/>
                <a:hlinkClick r:id="rId4"/>
              </a:rPr>
              <a:t>www.bonn-process.net</a:t>
            </a:r>
            <a:endParaRPr lang="en-GB" dirty="0">
              <a:latin typeface="Calibri"/>
              <a:ea typeface="Calibri"/>
              <a:cs typeface="Calibri" panose="020F0502020204030204"/>
            </a:endParaRPr>
          </a:p>
          <a:p>
            <a:pPr marL="226695" indent="-226695"/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Bonn Process </a:t>
            </a:r>
            <a:r>
              <a:rPr lang="en-US" dirty="0">
                <a:latin typeface="Calibri"/>
                <a:ea typeface="Calibri" panose="020F0502020204030204" pitchFamily="34" charset="0"/>
                <a:cs typeface="Calibri"/>
                <a:hlinkClick r:id="rId5"/>
              </a:rPr>
              <a:t>Factsheet</a:t>
            </a:r>
            <a:endParaRPr lang="en-US" dirty="0">
              <a:latin typeface="Calibri"/>
              <a:ea typeface="Calibri" panose="020F0502020204030204" pitchFamily="34" charset="0"/>
              <a:cs typeface="Calibri"/>
            </a:endParaRPr>
          </a:p>
          <a:p>
            <a:pPr marL="226695" indent="-226695"/>
            <a:r>
              <a:rPr lang="en-US" dirty="0">
                <a:latin typeface="Calibri"/>
                <a:ea typeface="Calibri" panose="020F0502020204030204" pitchFamily="34" charset="0"/>
                <a:cs typeface="Calibri"/>
                <a:hlinkClick r:id="rId6"/>
              </a:rPr>
              <a:t>Final Declaration</a:t>
            </a:r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 of the 3rd European Youth Work Convention and </a:t>
            </a:r>
            <a:r>
              <a:rPr lang="en-US" dirty="0">
                <a:latin typeface="Calibri"/>
                <a:ea typeface="Calibri" panose="020F0502020204030204" pitchFamily="34" charset="0"/>
                <a:cs typeface="Calibri"/>
                <a:hlinkClick r:id="rId7"/>
              </a:rPr>
              <a:t>Factsheet Declaration</a:t>
            </a:r>
            <a:endParaRPr lang="en-US" dirty="0">
              <a:latin typeface="Calibri"/>
              <a:ea typeface="Calibri" panose="020F0502020204030204" pitchFamily="34" charset="0"/>
              <a:cs typeface="Calibri"/>
            </a:endParaRPr>
          </a:p>
          <a:p>
            <a:pPr marL="226695" indent="-226695"/>
            <a:r>
              <a:rPr lang="en-US" dirty="0">
                <a:latin typeface="Calibri"/>
                <a:ea typeface="+mn-lt"/>
                <a:cs typeface="Calibri"/>
              </a:rPr>
              <a:t>European Youth Work Agenda </a:t>
            </a:r>
            <a:r>
              <a:rPr lang="en-US" dirty="0">
                <a:latin typeface="Calibri"/>
                <a:ea typeface="+mn-lt"/>
                <a:cs typeface="Calibri"/>
                <a:hlinkClick r:id="rId8"/>
              </a:rPr>
              <a:t>Factsheet</a:t>
            </a:r>
            <a:r>
              <a:rPr lang="en-US" dirty="0">
                <a:latin typeface="Calibri"/>
                <a:ea typeface="+mn-lt"/>
                <a:cs typeface="Calibri"/>
              </a:rPr>
              <a:t> and explainer</a:t>
            </a:r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 video "</a:t>
            </a:r>
            <a:r>
              <a:rPr lang="en-US" dirty="0">
                <a:latin typeface="Calibri"/>
                <a:ea typeface="Calibri" panose="020F0502020204030204" pitchFamily="34" charset="0"/>
                <a:cs typeface="Calibri"/>
                <a:hlinkClick r:id="rId9"/>
              </a:rPr>
              <a:t>What is the European Youth Work Agenda?</a:t>
            </a:r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"</a:t>
            </a:r>
            <a:endParaRPr lang="en-US" dirty="0">
              <a:cs typeface="Calibri"/>
            </a:endParaRPr>
          </a:p>
          <a:p>
            <a:pPr marL="226695" indent="-226695"/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Political basis by EU and Council of Europe documents: </a:t>
            </a:r>
            <a:r>
              <a:rPr lang="en-US" dirty="0">
                <a:latin typeface="Calibri"/>
                <a:ea typeface="Calibri" panose="020F0502020204030204" pitchFamily="34" charset="0"/>
                <a:cs typeface="Calibri"/>
                <a:hlinkClick r:id="rId10"/>
              </a:rPr>
              <a:t>Council Resolution</a:t>
            </a:r>
            <a:r>
              <a:rPr lang="en-US" dirty="0">
                <a:ea typeface="+mn-lt"/>
                <a:cs typeface="+mn-lt"/>
                <a:hlinkClick r:id="" action="ppaction://noaction"/>
              </a:rPr>
              <a:t> for a framework to establish a European Youth Work Agenda; </a:t>
            </a:r>
            <a:r>
              <a:rPr lang="en-US" dirty="0">
                <a:latin typeface="Calibri"/>
                <a:ea typeface="+mn-lt"/>
                <a:cs typeface="Calibri"/>
              </a:rPr>
              <a:t>Council</a:t>
            </a:r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 of Europe </a:t>
            </a:r>
            <a:r>
              <a:rPr lang="en-US" dirty="0">
                <a:latin typeface="Calibri"/>
                <a:ea typeface="Calibri" panose="020F0502020204030204" pitchFamily="34" charset="0"/>
                <a:cs typeface="Calibri"/>
                <a:hlinkClick r:id="rId11"/>
              </a:rPr>
              <a:t>Youth Sector Strategy 2030</a:t>
            </a:r>
            <a:endParaRPr lang="en-US" dirty="0">
              <a:latin typeface="Calibri"/>
              <a:ea typeface="Calibri" panose="020F0502020204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7695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356D946-40DD-BE36-14B6-15CD67511C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6119" y="1010899"/>
            <a:ext cx="9804255" cy="783773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228600"/>
            <a:r>
              <a:rPr lang="en-GB" dirty="0">
                <a:solidFill>
                  <a:srgbClr val="043656"/>
                </a:solidFill>
                <a:latin typeface="Calibri"/>
                <a:cs typeface="Calibri"/>
              </a:rPr>
              <a:t>Contact</a:t>
            </a:r>
            <a:endParaRPr lang="en-GB" dirty="0">
              <a:solidFill>
                <a:srgbClr val="043656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0AD009-F29E-69A9-CAC3-85746BD55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227286" cy="365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b="1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/>
              <a:t>Welcome to the Bonn Process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5C6C451D-3EC0-C442-2239-FB4EA23FCF6C}"/>
              </a:ext>
            </a:extLst>
          </p:cNvPr>
          <p:cNvSpPr txBox="1">
            <a:spLocks/>
          </p:cNvSpPr>
          <p:nvPr/>
        </p:nvSpPr>
        <p:spPr>
          <a:xfrm>
            <a:off x="1019113" y="1650268"/>
            <a:ext cx="10439226" cy="45322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7013" marR="0" indent="-227013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>
                <a:srgbClr val="F4B81C"/>
              </a:buClr>
              <a:buSzPct val="110000"/>
              <a:buFont typeface="Arial" panose="020B0604020202020204" pitchFamily="34" charset="0"/>
              <a:buChar char="•"/>
              <a:tabLst/>
              <a:defRPr lang="de-DE" sz="1800" b="0" kern="1200" smtClean="0">
                <a:solidFill>
                  <a:srgbClr val="043656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F4B81C"/>
                </a:solidFill>
                <a:latin typeface="Calibri"/>
                <a:ea typeface="Calibri" panose="020F0502020204030204" pitchFamily="34" charset="0"/>
                <a:cs typeface="Calibri" panose="020F0502020204030204"/>
              </a:rPr>
              <a:t>European Service Centre for the Bonn Process</a:t>
            </a:r>
            <a:endParaRPr lang="en-US" dirty="0">
              <a:latin typeface="Calibri"/>
              <a:ea typeface="Calibri" panose="020F0502020204030204" pitchFamily="34" charset="0"/>
              <a:cs typeface="Calibri" panose="020F0502020204030204"/>
            </a:endParaRPr>
          </a:p>
          <a:p>
            <a:pPr marL="0" indent="0">
              <a:buNone/>
            </a:pPr>
            <a:r>
              <a:rPr lang="en-US" dirty="0">
                <a:latin typeface="Calibri"/>
                <a:ea typeface="Calibri" panose="020F0502020204030204" pitchFamily="34" charset="0"/>
                <a:cs typeface="Calibri" panose="020F0502020204030204"/>
              </a:rPr>
              <a:t>at JUGEND für Europa (</a:t>
            </a:r>
            <a:r>
              <a:rPr lang="en-GB" dirty="0">
                <a:ea typeface="+mn-lt"/>
                <a:cs typeface="+mn-lt"/>
              </a:rPr>
              <a:t>National Agency for the EU programmes Erasmus+ Youth, Erasmus+ Sport and the European Solidarity Corps in Germany</a:t>
            </a:r>
            <a:r>
              <a:rPr lang="en-US" dirty="0">
                <a:latin typeface="Calibri"/>
                <a:ea typeface="Calibri" panose="020F0502020204030204" pitchFamily="34" charset="0"/>
                <a:cs typeface="Calibri" panose="020F0502020204030204"/>
              </a:rPr>
              <a:t>)</a:t>
            </a:r>
            <a:endParaRPr lang="en-US" dirty="0">
              <a:latin typeface="Calibri"/>
              <a:ea typeface="+mn-lt"/>
              <a:cs typeface="Calibri" panose="020F0502020204030204"/>
            </a:endParaRPr>
          </a:p>
          <a:p>
            <a:pPr marL="226695" indent="-226695"/>
            <a:r>
              <a:rPr lang="en-US" dirty="0">
                <a:latin typeface="Calibri"/>
                <a:ea typeface="Calibri" panose="020F0502020204030204" pitchFamily="34" charset="0"/>
                <a:cs typeface="Calibri" panose="020F0502020204030204"/>
              </a:rPr>
              <a:t>Website </a:t>
            </a:r>
            <a:r>
              <a:rPr lang="en-US" dirty="0">
                <a:latin typeface="Calibri"/>
                <a:ea typeface="Calibri" panose="020F0502020204030204" pitchFamily="34" charset="0"/>
                <a:cs typeface="Calibri" panose="020F0502020204030204"/>
                <a:hlinkClick r:id="rId2"/>
              </a:rPr>
              <a:t>www.bonn-process.net</a:t>
            </a:r>
            <a:r>
              <a:rPr lang="en-US" dirty="0">
                <a:latin typeface="Calibri"/>
                <a:ea typeface="Calibri" panose="020F0502020204030204" pitchFamily="34" charset="0"/>
                <a:cs typeface="Calibri" panose="020F0502020204030204"/>
              </a:rPr>
              <a:t> and Bonn Process </a:t>
            </a:r>
            <a:r>
              <a:rPr lang="en-US" dirty="0">
                <a:ea typeface="+mn-lt"/>
                <a:cs typeface="+mn-lt"/>
                <a:hlinkClick r:id="rId3"/>
              </a:rPr>
              <a:t>Newsletter</a:t>
            </a:r>
            <a:endParaRPr lang="en-GB" dirty="0">
              <a:latin typeface="Calibri"/>
              <a:ea typeface="Calibri" panose="020F0502020204030204" pitchFamily="34" charset="0"/>
              <a:cs typeface="Calibri" panose="020F0502020204030204"/>
            </a:endParaRPr>
          </a:p>
          <a:p>
            <a:pPr marL="226695" indent="-226695"/>
            <a:r>
              <a:rPr lang="en-US" dirty="0">
                <a:latin typeface="Calibri"/>
                <a:ea typeface="Calibri" panose="020F0502020204030204" pitchFamily="34" charset="0"/>
                <a:cs typeface="Calibri"/>
                <a:hlinkClick r:id="rId4"/>
              </a:rPr>
              <a:t>Facebook</a:t>
            </a:r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; </a:t>
            </a:r>
            <a:r>
              <a:rPr lang="en-US" dirty="0">
                <a:latin typeface="Calibri"/>
                <a:ea typeface="Calibri" panose="020F0502020204030204" pitchFamily="34" charset="0"/>
                <a:cs typeface="Calibri"/>
                <a:hlinkClick r:id="rId5"/>
              </a:rPr>
              <a:t>Instagram</a:t>
            </a:r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; </a:t>
            </a:r>
            <a:r>
              <a:rPr lang="en-US" dirty="0">
                <a:latin typeface="Calibri"/>
                <a:ea typeface="Calibri" panose="020F0502020204030204" pitchFamily="34" charset="0"/>
                <a:cs typeface="Calibri"/>
                <a:hlinkClick r:id="rId6"/>
              </a:rPr>
              <a:t>Youtube</a:t>
            </a:r>
            <a:endParaRPr lang="en-US" dirty="0">
              <a:latin typeface="Calibri"/>
              <a:ea typeface="Calibri" panose="020F0502020204030204" pitchFamily="34" charset="0"/>
              <a:cs typeface="Calibri"/>
            </a:endParaRPr>
          </a:p>
          <a:p>
            <a:pPr marL="226695" indent="-226695"/>
            <a:r>
              <a:rPr lang="en-US" dirty="0">
                <a:latin typeface="Calibri"/>
                <a:ea typeface="+mn-lt"/>
                <a:cs typeface="Calibri"/>
              </a:rPr>
              <a:t>More information about the </a:t>
            </a:r>
            <a:r>
              <a:rPr lang="en-US" dirty="0">
                <a:latin typeface="Calibri"/>
                <a:ea typeface="+mn-lt"/>
                <a:cs typeface="Calibri"/>
                <a:hlinkClick r:id="rId7"/>
              </a:rPr>
              <a:t>European Service Centre for the Bonn Process</a:t>
            </a:r>
            <a:endParaRPr lang="en-US" dirty="0">
              <a:ea typeface="+mn-lt"/>
              <a:cs typeface="+mn-lt"/>
            </a:endParaRPr>
          </a:p>
          <a:p>
            <a:pPr marL="226695" indent="-226695"/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Contact: </a:t>
            </a:r>
            <a:r>
              <a:rPr lang="en-US" dirty="0">
                <a:latin typeface="Calibri"/>
                <a:ea typeface="Calibri" panose="020F0502020204030204" pitchFamily="34" charset="0"/>
                <a:cs typeface="Calibri"/>
                <a:hlinkClick r:id="rId8"/>
              </a:rPr>
              <a:t>bonn-process@jfemail.de</a:t>
            </a:r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 | Team: Alicia Holzschuh and Elke Führer</a:t>
            </a:r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55811C2-C9E5-8963-A881-BCFC48F2D1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9056" y="4344593"/>
            <a:ext cx="6910386" cy="184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94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9373ED-3DEC-2728-8316-FF1575A98BA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87557" y="1893287"/>
            <a:ext cx="10190260" cy="41551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6695" indent="-226695">
              <a:buFont typeface="Arial" panose="020B0604020202020204" pitchFamily="34" charset="0"/>
              <a:buChar char="•"/>
            </a:pPr>
            <a:r>
              <a:rPr lang="en-US" dirty="0"/>
              <a:t>Youth</a:t>
            </a:r>
            <a:r>
              <a:rPr lang="en-US" sz="1800" dirty="0"/>
              <a:t> work offers at local level?</a:t>
            </a:r>
            <a:endParaRPr lang="en-US" dirty="0"/>
          </a:p>
          <a:p>
            <a:pPr marL="226695" indent="-226695">
              <a:buFont typeface="Arial" panose="020B0604020202020204" pitchFamily="34" charset="0"/>
              <a:buChar char="•"/>
            </a:pPr>
            <a:r>
              <a:rPr lang="en-US" dirty="0"/>
              <a:t>Inclusive youth work targeting all young people in their diversity?</a:t>
            </a:r>
            <a:endParaRPr lang="en-US" sz="1800" dirty="0">
              <a:cs typeface="Calibri"/>
            </a:endParaRPr>
          </a:p>
          <a:p>
            <a:pPr marL="226695" indent="-226695">
              <a:buFont typeface="Arial" panose="020B0604020202020204" pitchFamily="34" charset="0"/>
              <a:buChar char="•"/>
            </a:pPr>
            <a:r>
              <a:rPr lang="en-US" dirty="0"/>
              <a:t>Quality</a:t>
            </a:r>
            <a:r>
              <a:rPr lang="en-US" sz="1800" dirty="0"/>
              <a:t> development in your work?</a:t>
            </a:r>
            <a:endParaRPr lang="en-US" sz="1800" dirty="0">
              <a:cs typeface="Calibri"/>
            </a:endParaRPr>
          </a:p>
          <a:p>
            <a:pPr marL="226695" indent="-226695">
              <a:buFont typeface="Arial" panose="020B0604020202020204" pitchFamily="34" charset="0"/>
              <a:buChar char="•"/>
            </a:pPr>
            <a:r>
              <a:rPr lang="en-US" sz="1800" dirty="0"/>
              <a:t>Networking and co-operation with colleagues and partners?</a:t>
            </a:r>
            <a:endParaRPr lang="en-US" sz="1800" dirty="0">
              <a:cs typeface="Calibri"/>
            </a:endParaRPr>
          </a:p>
          <a:p>
            <a:pPr marL="226695" indent="-226695">
              <a:buFont typeface="Arial" panose="020B0604020202020204" pitchFamily="34" charset="0"/>
              <a:buChar char="•"/>
            </a:pPr>
            <a:r>
              <a:rPr lang="en-US" dirty="0"/>
              <a:t>Partnering up with actors from other sectors </a:t>
            </a:r>
            <a:r>
              <a:rPr lang="en-US" sz="1800" dirty="0"/>
              <a:t>beyond youth work?</a:t>
            </a:r>
            <a:endParaRPr lang="en-US" sz="1800" dirty="0">
              <a:cs typeface="Calibri"/>
            </a:endParaRPr>
          </a:p>
          <a:p>
            <a:pPr marL="226695" indent="-226695">
              <a:buFont typeface="Arial" panose="020B0604020202020204" pitchFamily="34" charset="0"/>
              <a:buChar char="•"/>
            </a:pPr>
            <a:r>
              <a:rPr lang="en-US" sz="1800" dirty="0"/>
              <a:t>Making youth work seen, heard and </a:t>
            </a:r>
            <a:r>
              <a:rPr lang="en-US" sz="1800" dirty="0" err="1"/>
              <a:t>recognised</a:t>
            </a:r>
            <a:r>
              <a:rPr lang="en-US" sz="1800" dirty="0"/>
              <a:t>?</a:t>
            </a:r>
            <a:endParaRPr lang="en-US" sz="1800" dirty="0">
              <a:cs typeface="Calibri"/>
            </a:endParaRPr>
          </a:p>
          <a:p>
            <a:pPr marL="226695" indent="-226695">
              <a:buFont typeface="Arial" panose="020B0604020202020204" pitchFamily="34" charset="0"/>
              <a:buChar char="•"/>
            </a:pPr>
            <a:r>
              <a:rPr lang="en-US" sz="1800" dirty="0"/>
              <a:t>Bringing innovation to your practice and </a:t>
            </a:r>
            <a:r>
              <a:rPr lang="en-US" dirty="0"/>
              <a:t>tackling </a:t>
            </a:r>
            <a:r>
              <a:rPr lang="en-US" sz="1800" dirty="0"/>
              <a:t>crisis and challenges?</a:t>
            </a:r>
            <a:endParaRPr lang="en-US" sz="1800" dirty="0">
              <a:cs typeface="Calibri"/>
            </a:endParaRPr>
          </a:p>
          <a:p>
            <a:pPr marL="226695" indent="-226695"/>
            <a:r>
              <a:rPr lang="en-US" dirty="0"/>
              <a:t>Generating more </a:t>
            </a:r>
            <a:r>
              <a:rPr lang="en-US" sz="1800" dirty="0"/>
              <a:t>political support for youth work</a:t>
            </a:r>
            <a:r>
              <a:rPr lang="en-US" sz="1700" dirty="0">
                <a:solidFill>
                  <a:schemeClr val="tx1"/>
                </a:solidFill>
                <a:latin typeface="Arial"/>
                <a:cs typeface="Arial"/>
              </a:rPr>
              <a:t>?</a:t>
            </a:r>
            <a:endParaRPr lang="en-US" sz="18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356D946-40DD-BE36-14B6-15CD67511C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228600"/>
            <a:r>
              <a:rPr lang="en-GB" dirty="0">
                <a:solidFill>
                  <a:srgbClr val="043656"/>
                </a:solidFill>
                <a:latin typeface="Calibri"/>
                <a:cs typeface="Calibri"/>
              </a:rPr>
              <a:t>Are you involved in...</a:t>
            </a:r>
            <a:endParaRPr lang="de-DE" dirty="0">
              <a:solidFill>
                <a:srgbClr val="043656"/>
              </a:solidFill>
              <a:latin typeface="Calibri" panose="020F0502020204030204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0AD009-F29E-69A9-CAC3-85746BD55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227286" cy="365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b="1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/>
              <a:t>Welcome to the Bonn Process</a:t>
            </a:r>
          </a:p>
        </p:txBody>
      </p:sp>
    </p:spTree>
    <p:extLst>
      <p:ext uri="{BB962C8B-B14F-4D97-AF65-F5344CB8AC3E}">
        <p14:creationId xmlns:p14="http://schemas.microsoft.com/office/powerpoint/2010/main" val="251475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356D946-40DD-BE36-14B6-15CD67511C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228600"/>
            <a:r>
              <a:rPr lang="en-GB" dirty="0">
                <a:solidFill>
                  <a:srgbClr val="043656"/>
                </a:solidFill>
                <a:latin typeface="Calibri"/>
                <a:cs typeface="Calibri"/>
              </a:rPr>
              <a:t>Do you want to...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0AD009-F29E-69A9-CAC3-85746BD55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227286" cy="365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b="1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/>
              <a:t>Welcome to the Bonn Process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3750CA76-E8BC-BB5E-D731-7A6E23DB0770}"/>
              </a:ext>
            </a:extLst>
          </p:cNvPr>
          <p:cNvSpPr txBox="1">
            <a:spLocks/>
          </p:cNvSpPr>
          <p:nvPr/>
        </p:nvSpPr>
        <p:spPr>
          <a:xfrm>
            <a:off x="816120" y="1869475"/>
            <a:ext cx="10214072" cy="37940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7013" marR="0" indent="-227013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>
                <a:srgbClr val="F4B81C"/>
              </a:buClr>
              <a:buSzPct val="110000"/>
              <a:buFont typeface="Arial" panose="020B0604020202020204" pitchFamily="34" charset="0"/>
              <a:buChar char="•"/>
              <a:tabLst/>
              <a:defRPr lang="de-DE" sz="1800" b="0" kern="1200" smtClean="0">
                <a:solidFill>
                  <a:srgbClr val="043656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6695" indent="-226695"/>
            <a:r>
              <a:rPr lang="en-US" dirty="0">
                <a:latin typeface="Calibri"/>
                <a:ea typeface="Calibri"/>
                <a:cs typeface="Calibri"/>
              </a:rPr>
              <a:t>Strengthen and develop youth work in your country?</a:t>
            </a:r>
          </a:p>
          <a:p>
            <a:pPr marL="226695" indent="-226695"/>
            <a:r>
              <a:rPr lang="en-US" dirty="0">
                <a:latin typeface="Calibri"/>
                <a:ea typeface="Calibri"/>
                <a:cs typeface="Calibri"/>
              </a:rPr>
              <a:t>Improve the situation of young people and youth work?</a:t>
            </a:r>
          </a:p>
          <a:p>
            <a:pPr marL="226695" indent="-226695"/>
            <a:r>
              <a:rPr lang="en-US" dirty="0">
                <a:latin typeface="Calibri"/>
                <a:ea typeface="Calibri"/>
                <a:cs typeface="Calibri"/>
              </a:rPr>
              <a:t>Bring the relevant stakeholders in your country together and support their networking?</a:t>
            </a:r>
          </a:p>
          <a:p>
            <a:pPr marL="226695" indent="-226695"/>
            <a:r>
              <a:rPr lang="en-US" dirty="0">
                <a:latin typeface="Calibri"/>
                <a:ea typeface="Calibri"/>
                <a:cs typeface="Calibri"/>
              </a:rPr>
              <a:t>Help your youth work community of practice make use of existing political backing?</a:t>
            </a:r>
          </a:p>
        </p:txBody>
      </p:sp>
    </p:spTree>
    <p:extLst>
      <p:ext uri="{BB962C8B-B14F-4D97-AF65-F5344CB8AC3E}">
        <p14:creationId xmlns:p14="http://schemas.microsoft.com/office/powerpoint/2010/main" val="267493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9CA19AA-4621-DE05-ABC9-BAB1C9F85B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Then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</a:p>
          <a:p>
            <a:r>
              <a:rPr lang="de-DE" dirty="0"/>
              <a:t>Bonn </a:t>
            </a:r>
            <a:r>
              <a:rPr lang="de-DE" dirty="0" err="1"/>
              <a:t>Process</a:t>
            </a:r>
            <a:r>
              <a:rPr lang="de-DE" dirty="0"/>
              <a:t> </a:t>
            </a:r>
          </a:p>
          <a:p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>
                <a:solidFill>
                  <a:srgbClr val="FCBD00"/>
                </a:solidFill>
                <a:latin typeface="Calibri" panose="020F0502020204030204" pitchFamily="34" charset="0"/>
              </a:rPr>
              <a:t>.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5FA289-C286-804F-22B6-E5BB6F3F7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b="1" dirty="0">
                <a:effectLst/>
                <a:latin typeface="Calibri" panose="020F0502020204030204" pitchFamily="34" charset="0"/>
              </a:rPr>
              <a:t>Welcome to the Bonn Process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356D946-40DD-BE36-14B6-15CD67511C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28600"/>
            <a:r>
              <a:rPr lang="de-DE" dirty="0">
                <a:solidFill>
                  <a:srgbClr val="043656"/>
                </a:solidFill>
                <a:latin typeface="Calibri" panose="020F0502020204030204" pitchFamily="34" charset="0"/>
              </a:rPr>
              <a:t>The Bonn </a:t>
            </a:r>
            <a:r>
              <a:rPr lang="de-DE" dirty="0" err="1">
                <a:solidFill>
                  <a:srgbClr val="043656"/>
                </a:solidFill>
                <a:latin typeface="Calibri" panose="020F0502020204030204" pitchFamily="34" charset="0"/>
              </a:rPr>
              <a:t>Process</a:t>
            </a:r>
            <a:r>
              <a:rPr lang="de-DE" dirty="0">
                <a:solidFill>
                  <a:srgbClr val="043656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43656"/>
                </a:solidFill>
                <a:latin typeface="Calibri" panose="020F0502020204030204" pitchFamily="34" charset="0"/>
              </a:rPr>
              <a:t>is</a:t>
            </a:r>
            <a:r>
              <a:rPr lang="de-DE" dirty="0">
                <a:solidFill>
                  <a:srgbClr val="043656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43656"/>
                </a:solidFill>
                <a:latin typeface="Calibri" panose="020F0502020204030204" pitchFamily="34" charset="0"/>
              </a:rPr>
              <a:t>for</a:t>
            </a:r>
            <a:r>
              <a:rPr lang="de-DE" dirty="0">
                <a:solidFill>
                  <a:srgbClr val="043656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43656"/>
                </a:solidFill>
                <a:latin typeface="Calibri" panose="020F0502020204030204" pitchFamily="34" charset="0"/>
              </a:rPr>
              <a:t>you</a:t>
            </a:r>
            <a:r>
              <a:rPr lang="de-DE" dirty="0">
                <a:solidFill>
                  <a:srgbClr val="043656"/>
                </a:solidFill>
                <a:latin typeface="Calibri" panose="020F0502020204030204" pitchFamily="34" charset="0"/>
              </a:rPr>
              <a:t>!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0AD009-F29E-69A9-CAC3-85746BD55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227286" cy="365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b="1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/>
              <a:t>Welcome to the Bonn Process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DF0BF7C6-DEE7-2D5C-071A-BE4D5700993F}"/>
              </a:ext>
            </a:extLst>
          </p:cNvPr>
          <p:cNvSpPr txBox="1">
            <a:spLocks/>
          </p:cNvSpPr>
          <p:nvPr/>
        </p:nvSpPr>
        <p:spPr>
          <a:xfrm>
            <a:off x="6899879" y="1751462"/>
            <a:ext cx="4868168" cy="38272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marL="227013" marR="0" indent="-227013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>
                <a:srgbClr val="F4B81C"/>
              </a:buClr>
              <a:buSzPct val="110000"/>
              <a:buFont typeface="Arial" panose="020B0604020202020204" pitchFamily="34" charset="0"/>
              <a:buChar char="•"/>
              <a:tabLst/>
              <a:defRPr lang="de-DE" sz="1800" b="0" kern="1200" smtClean="0">
                <a:solidFill>
                  <a:srgbClr val="043656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6695" indent="-226695" algn="l" rtl="0"/>
            <a:r>
              <a:rPr lang="en-US" sz="1600" b="0" i="0" u="none" strike="noStrike" dirty="0">
                <a:solidFill>
                  <a:srgbClr val="000000"/>
                </a:solidFill>
                <a:latin typeface="Arial"/>
              </a:rPr>
              <a:t>The </a:t>
            </a:r>
            <a:r>
              <a:rPr lang="en-US" sz="1600" b="1" i="0" u="none" strike="noStrike" dirty="0">
                <a:solidFill>
                  <a:srgbClr val="000000"/>
                </a:solidFill>
                <a:latin typeface="Arial"/>
              </a:rPr>
              <a:t>youth work community of practice </a:t>
            </a:r>
            <a:r>
              <a:rPr lang="en-US" sz="1600" b="0" i="0" u="none" strike="noStrike" dirty="0">
                <a:solidFill>
                  <a:srgbClr val="000000"/>
                </a:solidFill>
                <a:latin typeface="Arial"/>
              </a:rPr>
              <a:t>comprises everybody who plays an active role in and for youth work at all levels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,</a:t>
            </a:r>
            <a:r>
              <a:rPr lang="en-US" sz="1600" b="0" i="0" u="none" strike="noStrike" dirty="0">
                <a:solidFill>
                  <a:srgbClr val="000000"/>
                </a:solidFill>
                <a:latin typeface="Arial"/>
              </a:rPr>
              <a:t> from local to European, such as:</a:t>
            </a:r>
            <a:r>
              <a:rPr lang="en-US" sz="1600" b="0" i="0" dirty="0">
                <a:latin typeface="Arial"/>
              </a:rPr>
              <a:t>​</a:t>
            </a:r>
            <a:endParaRPr lang="en-US" sz="1600" b="0" i="0" dirty="0">
              <a:latin typeface="Arial"/>
              <a:cs typeface="Arial"/>
            </a:endParaRPr>
          </a:p>
          <a:p>
            <a:pPr marL="685482" lvl="1" indent="-226695"/>
            <a: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Youth</a:t>
            </a:r>
            <a:r>
              <a:rPr lang="en-US" sz="16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workers and youth leaders</a:t>
            </a:r>
            <a:r>
              <a:rPr lang="en-US" sz="1600" b="0" i="0" dirty="0">
                <a:latin typeface="Arial"/>
                <a:ea typeface="Arial"/>
                <a:cs typeface="Arial"/>
              </a:rPr>
              <a:t>​</a:t>
            </a:r>
          </a:p>
          <a:p>
            <a:pPr marL="685482" lvl="1" indent="-226695"/>
            <a: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Youth</a:t>
            </a:r>
            <a:r>
              <a:rPr lang="en-US" sz="16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work </a:t>
            </a:r>
            <a:r>
              <a:rPr lang="en-US" sz="1600" b="0" i="0" u="none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organisations</a:t>
            </a:r>
            <a:r>
              <a:rPr lang="en-US" sz="1600" b="0" i="0" dirty="0">
                <a:latin typeface="Arial"/>
                <a:ea typeface="Arial"/>
                <a:cs typeface="Arial"/>
              </a:rPr>
              <a:t>​</a:t>
            </a:r>
          </a:p>
          <a:p>
            <a:pPr marL="685482" lvl="1" indent="-226695"/>
            <a: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Youth</a:t>
            </a:r>
            <a:r>
              <a:rPr lang="en-US" sz="16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work managers, project carriers, trainers</a:t>
            </a:r>
            <a:r>
              <a:rPr lang="en-US" sz="1600" b="0" i="0" dirty="0">
                <a:latin typeface="Arial"/>
                <a:ea typeface="Arial"/>
                <a:cs typeface="Arial"/>
              </a:rPr>
              <a:t>​</a:t>
            </a:r>
          </a:p>
          <a:p>
            <a:pPr marL="685482" lvl="1" indent="-226695"/>
            <a: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Researchers</a:t>
            </a:r>
            <a:r>
              <a:rPr lang="en-US" sz="16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, educators of youth workers</a:t>
            </a:r>
            <a:r>
              <a:rPr lang="en-US" sz="1600" b="0" i="0" dirty="0">
                <a:latin typeface="Arial"/>
                <a:ea typeface="Arial"/>
                <a:cs typeface="Arial"/>
              </a:rPr>
              <a:t>​</a:t>
            </a:r>
          </a:p>
          <a:p>
            <a:pPr marL="685482" lvl="1" indent="-226695"/>
            <a: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Local</a:t>
            </a:r>
            <a:r>
              <a:rPr lang="en-US" sz="16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communities and municipalities</a:t>
            </a:r>
            <a:r>
              <a:rPr lang="en-US" sz="1600" b="0" i="0" dirty="0">
                <a:latin typeface="Arial"/>
                <a:ea typeface="Arial"/>
                <a:cs typeface="Arial"/>
              </a:rPr>
              <a:t>​</a:t>
            </a:r>
          </a:p>
          <a:p>
            <a:pPr marL="685482" lvl="1" indent="-226695"/>
            <a:r>
              <a:rPr lang="en-US" sz="16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National Agencies for Erasmus+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Youth and  European</a:t>
            </a:r>
            <a:r>
              <a:rPr lang="en-US" sz="16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Solidarity Corps</a:t>
            </a:r>
            <a:r>
              <a:rPr lang="en-US" sz="1600" b="0" i="0" dirty="0">
                <a:latin typeface="Arial"/>
                <a:ea typeface="Arial"/>
                <a:cs typeface="Arial"/>
              </a:rPr>
              <a:t>​</a:t>
            </a:r>
          </a:p>
          <a:p>
            <a:pPr marL="685482" lvl="1" indent="-226695"/>
            <a: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Youth</a:t>
            </a:r>
            <a:r>
              <a:rPr lang="en-US" sz="16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representations and young people</a:t>
            </a:r>
            <a:r>
              <a:rPr lang="en-US" sz="1600" b="0" i="0" dirty="0">
                <a:latin typeface="Arial"/>
                <a:ea typeface="Arial"/>
                <a:cs typeface="Arial"/>
              </a:rPr>
              <a:t>​</a:t>
            </a:r>
          </a:p>
          <a:p>
            <a:pPr marL="685482" lvl="1" indent="-226695"/>
            <a: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Youth</a:t>
            </a:r>
            <a:r>
              <a:rPr lang="en-US" sz="16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policy-makers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81C30C4F-0196-97D4-C831-BFAA3A7EC108}"/>
              </a:ext>
            </a:extLst>
          </p:cNvPr>
          <p:cNvSpPr txBox="1">
            <a:spLocks/>
          </p:cNvSpPr>
          <p:nvPr/>
        </p:nvSpPr>
        <p:spPr>
          <a:xfrm>
            <a:off x="958995" y="1798037"/>
            <a:ext cx="5832573" cy="25677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7013" marR="0" indent="-227013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>
                <a:srgbClr val="F4B81C"/>
              </a:buClr>
              <a:buSzPct val="110000"/>
              <a:buFont typeface="Arial" panose="020B0604020202020204" pitchFamily="34" charset="0"/>
              <a:buChar char="•"/>
              <a:tabLst/>
              <a:defRPr lang="de-DE" sz="1800" b="0" kern="1200" smtClean="0">
                <a:solidFill>
                  <a:srgbClr val="043656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ea typeface="Calibri"/>
                <a:cs typeface="Calibri"/>
              </a:rPr>
              <a:t>The Bonn Process</a:t>
            </a:r>
          </a:p>
          <a:p>
            <a:pPr marL="226695" indent="-226695"/>
            <a:r>
              <a:rPr lang="en-US" dirty="0">
                <a:ea typeface="Calibri"/>
                <a:cs typeface="Calibri"/>
              </a:rPr>
              <a:t>Wants to strengthen and develop youth work all over Europe</a:t>
            </a:r>
          </a:p>
          <a:p>
            <a:pPr marL="226695" indent="-226695"/>
            <a:r>
              <a:rPr lang="en-US" dirty="0">
                <a:ea typeface="Calibri"/>
                <a:cs typeface="Calibri"/>
              </a:rPr>
              <a:t>Covers eight thematic fields</a:t>
            </a:r>
          </a:p>
          <a:p>
            <a:pPr marL="226695" indent="-226695"/>
            <a:r>
              <a:rPr lang="en-US" dirty="0">
                <a:ea typeface="Calibri"/>
                <a:cs typeface="Calibri"/>
              </a:rPr>
              <a:t>Is the implementation process of the European Youth Work Agenda (EYWA)</a:t>
            </a:r>
          </a:p>
          <a:p>
            <a:pPr marL="226695" indent="-226695"/>
            <a:r>
              <a:rPr lang="en-US" dirty="0">
                <a:ea typeface="Calibri"/>
                <a:cs typeface="Calibri"/>
              </a:rPr>
              <a:t>Is there for the entire youth work community of practice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1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9373ED-3DEC-2728-8316-FF1575A98BA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040606" y="1895341"/>
            <a:ext cx="5713511" cy="41698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5000"/>
              </a:lnSpc>
              <a:spcBef>
                <a:spcPts val="500"/>
              </a:spcBef>
              <a:buNone/>
            </a:pPr>
            <a:r>
              <a:rPr lang="en-US" b="1" dirty="0">
                <a:latin typeface="Calibri"/>
                <a:cs typeface="Calibri"/>
              </a:rPr>
              <a:t>As a strategic framework for strengthening and further developing youth work, the EYWA and the Bonn Process aim at:</a:t>
            </a:r>
          </a:p>
          <a:p>
            <a:pPr marL="0" indent="0">
              <a:buNone/>
            </a:pPr>
            <a:endParaRPr lang="en-US" dirty="0">
              <a:latin typeface="Calibri"/>
              <a:cs typeface="Calibri"/>
            </a:endParaRPr>
          </a:p>
          <a:p>
            <a:pPr marL="226695" indent="-226695" algn="l"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Better</a:t>
            </a:r>
            <a:r>
              <a:rPr lang="en-US" b="0" i="0" u="none" strike="noStrike" dirty="0">
                <a:solidFill>
                  <a:srgbClr val="043656"/>
                </a:solidFill>
                <a:effectLst/>
                <a:latin typeface="Calibri"/>
                <a:cs typeface="Calibri"/>
              </a:rPr>
              <a:t> </a:t>
            </a:r>
            <a:r>
              <a:rPr lang="en-US" b="1" i="0" u="none" strike="noStrike" dirty="0">
                <a:solidFill>
                  <a:srgbClr val="043656"/>
                </a:solidFill>
                <a:effectLst/>
                <a:latin typeface="Calibri"/>
                <a:cs typeface="Calibri"/>
              </a:rPr>
              <a:t>aligning the commitment </a:t>
            </a:r>
            <a:r>
              <a:rPr lang="en-US" b="0" i="0" u="none" strike="noStrike" dirty="0">
                <a:solidFill>
                  <a:srgbClr val="043656"/>
                </a:solidFill>
                <a:effectLst/>
                <a:latin typeface="Calibri"/>
                <a:cs typeface="Calibri"/>
              </a:rPr>
              <a:t>of the different stakeholders </a:t>
            </a:r>
            <a:r>
              <a:rPr lang="en-US" dirty="0">
                <a:latin typeface="Calibri"/>
                <a:cs typeface="Calibri"/>
              </a:rPr>
              <a:t>in</a:t>
            </a:r>
            <a:r>
              <a:rPr lang="en-US" b="0" i="0" u="none" strike="noStrike" dirty="0">
                <a:solidFill>
                  <a:srgbClr val="043656"/>
                </a:solidFill>
                <a:effectLst/>
                <a:latin typeface="Calibri"/>
                <a:cs typeface="Calibri"/>
              </a:rPr>
              <a:t> the youth work community of practice​</a:t>
            </a:r>
            <a:r>
              <a:rPr lang="en-US" b="0" i="0" dirty="0">
                <a:effectLst/>
                <a:latin typeface="Calibri"/>
                <a:cs typeface="Calibri"/>
              </a:rPr>
              <a:t>​</a:t>
            </a:r>
            <a:endParaRPr lang="en-US" b="0" i="0" dirty="0">
              <a:effectLst/>
              <a:latin typeface="Arial"/>
              <a:cs typeface="Arial"/>
            </a:endParaRPr>
          </a:p>
          <a:p>
            <a:pPr marL="226695" indent="-226695" algn="l" rtl="0" fontAlgn="base"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Strengthening</a:t>
            </a:r>
            <a:r>
              <a:rPr lang="en-US" b="0" i="0" u="none" strike="noStrike" dirty="0">
                <a:solidFill>
                  <a:srgbClr val="043656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US" b="1" i="0" u="none" strike="noStrike" dirty="0">
                <a:solidFill>
                  <a:srgbClr val="043656"/>
                </a:solidFill>
                <a:effectLst/>
                <a:latin typeface="Calibri"/>
                <a:ea typeface="Calibri"/>
                <a:cs typeface="Calibri"/>
              </a:rPr>
              <a:t>connections and co-operation </a:t>
            </a:r>
            <a:r>
              <a:rPr lang="en-US" b="0" i="0" u="none" strike="noStrike" dirty="0">
                <a:solidFill>
                  <a:srgbClr val="043656"/>
                </a:solidFill>
                <a:effectLst/>
                <a:latin typeface="Calibri"/>
                <a:ea typeface="Calibri"/>
                <a:cs typeface="Calibri"/>
              </a:rPr>
              <a:t>within and between all levels of the youth work community of practice​</a:t>
            </a:r>
            <a:r>
              <a:rPr lang="en-US" b="0" i="0" dirty="0">
                <a:effectLst/>
                <a:latin typeface="Calibri"/>
                <a:ea typeface="Calibri"/>
                <a:cs typeface="Calibri"/>
              </a:rPr>
              <a:t>​</a:t>
            </a:r>
          </a:p>
          <a:p>
            <a:pPr marL="226695" indent="-226695" algn="l" rtl="0" fontAlgn="base"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Ensuring</a:t>
            </a:r>
            <a:r>
              <a:rPr lang="en-US" b="0" i="0" u="none" strike="noStrike" dirty="0">
                <a:solidFill>
                  <a:srgbClr val="043656"/>
                </a:solidFill>
                <a:effectLst/>
                <a:latin typeface="Calibri"/>
                <a:ea typeface="Calibri"/>
                <a:cs typeface="Calibri"/>
              </a:rPr>
              <a:t> a more </a:t>
            </a:r>
            <a:r>
              <a:rPr lang="en-US" b="1" i="0" u="none" strike="noStrike" dirty="0">
                <a:solidFill>
                  <a:srgbClr val="043656"/>
                </a:solidFill>
                <a:effectLst/>
                <a:latin typeface="Calibri"/>
                <a:ea typeface="Calibri"/>
                <a:cs typeface="Calibri"/>
              </a:rPr>
              <a:t>strategic </a:t>
            </a:r>
            <a:r>
              <a:rPr lang="en-US" b="0" i="0" u="none" strike="noStrike" dirty="0">
                <a:solidFill>
                  <a:srgbClr val="043656"/>
                </a:solidFill>
                <a:effectLst/>
                <a:latin typeface="Calibri"/>
                <a:ea typeface="Calibri"/>
                <a:cs typeface="Calibri"/>
              </a:rPr>
              <a:t>and </a:t>
            </a:r>
            <a:r>
              <a:rPr lang="en-US" b="0" i="0" u="none" strike="noStrike" dirty="0" err="1">
                <a:solidFill>
                  <a:srgbClr val="043656"/>
                </a:solidFill>
                <a:effectLst/>
                <a:latin typeface="Calibri"/>
                <a:ea typeface="Calibri"/>
                <a:cs typeface="Calibri"/>
              </a:rPr>
              <a:t>co-ordinated</a:t>
            </a:r>
            <a:r>
              <a:rPr lang="en-US" b="0" i="0" u="none" strike="noStrike" dirty="0">
                <a:solidFill>
                  <a:srgbClr val="043656"/>
                </a:solidFill>
                <a:effectLst/>
                <a:latin typeface="Calibri"/>
                <a:ea typeface="Calibri"/>
                <a:cs typeface="Calibri"/>
              </a:rPr>
              <a:t> approach ​</a:t>
            </a:r>
            <a:r>
              <a:rPr lang="en-US" b="0" i="0" dirty="0">
                <a:effectLst/>
                <a:latin typeface="Calibri"/>
                <a:ea typeface="Calibri"/>
                <a:cs typeface="Calibri"/>
              </a:rPr>
              <a:t>​</a:t>
            </a:r>
          </a:p>
          <a:p>
            <a:pPr marL="226695" indent="-226695" algn="l" rtl="0" fontAlgn="base"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Strengthening</a:t>
            </a:r>
            <a:r>
              <a:rPr lang="en-US" b="0" i="0" u="none" strike="noStrike" dirty="0">
                <a:solidFill>
                  <a:srgbClr val="043656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US" b="1" i="0" u="none" strike="noStrike" dirty="0">
                <a:solidFill>
                  <a:srgbClr val="043656"/>
                </a:solidFill>
                <a:effectLst/>
                <a:latin typeface="Calibri"/>
                <a:ea typeface="Calibri"/>
                <a:cs typeface="Calibri"/>
              </a:rPr>
              <a:t>framing conditions </a:t>
            </a:r>
            <a:r>
              <a:rPr lang="en-US" b="0" i="0" u="none" strike="noStrike" dirty="0">
                <a:solidFill>
                  <a:srgbClr val="043656"/>
                </a:solidFill>
                <a:effectLst/>
                <a:latin typeface="Calibri"/>
                <a:ea typeface="Calibri"/>
                <a:cs typeface="Calibri"/>
              </a:rPr>
              <a:t>for youth work</a:t>
            </a:r>
            <a:endParaRPr lang="de-DE" b="0" i="0" dirty="0">
              <a:effectLst/>
              <a:latin typeface="Calibri"/>
              <a:ea typeface="Calibri"/>
              <a:cs typeface="Calibri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356D946-40DD-BE36-14B6-15CD67511C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28600"/>
            <a:r>
              <a:rPr lang="de-DE" dirty="0">
                <a:solidFill>
                  <a:srgbClr val="043656"/>
                </a:solidFill>
                <a:latin typeface="Calibri" panose="020F0502020204030204" pitchFamily="34" charset="0"/>
              </a:rPr>
              <a:t>The Bonn </a:t>
            </a:r>
            <a:r>
              <a:rPr lang="de-DE" dirty="0" err="1">
                <a:solidFill>
                  <a:srgbClr val="043656"/>
                </a:solidFill>
                <a:latin typeface="Calibri" panose="020F0502020204030204" pitchFamily="34" charset="0"/>
              </a:rPr>
              <a:t>Process</a:t>
            </a:r>
            <a:r>
              <a:rPr lang="de-DE" dirty="0">
                <a:solidFill>
                  <a:srgbClr val="043656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43656"/>
                </a:solidFill>
                <a:latin typeface="Calibri" panose="020F0502020204030204" pitchFamily="34" charset="0"/>
              </a:rPr>
              <a:t>is</a:t>
            </a:r>
            <a:r>
              <a:rPr lang="de-DE" dirty="0">
                <a:solidFill>
                  <a:srgbClr val="043656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43656"/>
                </a:solidFill>
                <a:latin typeface="Calibri" panose="020F0502020204030204" pitchFamily="34" charset="0"/>
              </a:rPr>
              <a:t>for</a:t>
            </a:r>
            <a:r>
              <a:rPr lang="de-DE" dirty="0">
                <a:solidFill>
                  <a:srgbClr val="043656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43656"/>
                </a:solidFill>
                <a:latin typeface="Calibri" panose="020F0502020204030204" pitchFamily="34" charset="0"/>
              </a:rPr>
              <a:t>you</a:t>
            </a:r>
            <a:r>
              <a:rPr lang="de-DE" dirty="0">
                <a:solidFill>
                  <a:srgbClr val="043656"/>
                </a:solidFill>
                <a:latin typeface="Calibri" panose="020F0502020204030204" pitchFamily="34" charset="0"/>
              </a:rPr>
              <a:t>!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0AD009-F29E-69A9-CAC3-85746BD55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227286" cy="365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b="1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/>
              <a:t>Welcome to the Bonn Process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8A0F2186-0CC6-EABF-A148-9FF865E00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4212" y="308077"/>
            <a:ext cx="4791073" cy="586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14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1498072-BB47-74F6-99DD-92968C0F03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932" y="1010899"/>
            <a:ext cx="10082471" cy="78377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dirty="0"/>
              <a:t>Political </a:t>
            </a:r>
            <a:r>
              <a:rPr lang="de-DE" dirty="0" err="1"/>
              <a:t>background</a:t>
            </a:r>
            <a:r>
              <a:rPr lang="de-DE" dirty="0"/>
              <a:t>: The European Youth Work Agenda</a:t>
            </a:r>
            <a:endParaRPr lang="de-DE" dirty="0"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9F519ED9-A7D7-ED76-516C-EEF5B9797421}"/>
              </a:ext>
            </a:extLst>
          </p:cNvPr>
          <p:cNvSpPr>
            <a:spLocks noGrp="1"/>
          </p:cNvSpPr>
          <p:nvPr/>
        </p:nvSpPr>
        <p:spPr>
          <a:xfrm>
            <a:off x="719137" y="1794672"/>
            <a:ext cx="10115550" cy="345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4330" algn="l" rtl="0">
              <a:lnSpc>
                <a:spcPct val="111111"/>
              </a:lnSpc>
              <a:spcBef>
                <a:spcPts val="1000"/>
              </a:spcBef>
              <a:spcAft>
                <a:spcPts val="0"/>
              </a:spcAft>
              <a:buClr>
                <a:srgbClr val="F4B81C"/>
              </a:buClr>
              <a:buSzPts val="1980"/>
              <a:buFont typeface="Arial"/>
              <a:buChar char="•"/>
              <a:defRPr sz="1800" b="0" i="0" u="none" strike="noStrike" cap="none">
                <a:solidFill>
                  <a:srgbClr val="0436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The EYWA was developed in 2020 as a new strategic framework to further develop and strengthen youth work</a:t>
            </a:r>
          </a:p>
          <a:p>
            <a:r>
              <a:rPr lang="en-US" dirty="0"/>
              <a:t>Developed during the German Presidency of the Council of the EU and the German Chairmanship of the Committee of Ministers of the Council of Europe (2020)</a:t>
            </a:r>
          </a:p>
          <a:p>
            <a:r>
              <a:rPr lang="en-US" dirty="0"/>
              <a:t>Political basis in European Union and Council of Europe documents, including Council Resolution for a framework to establish a European Youth Work Agenda (November 2020)</a:t>
            </a:r>
          </a:p>
          <a:p>
            <a:r>
              <a:rPr lang="en-US" dirty="0"/>
              <a:t>Engagement of the Youth Work community of practice: Agenda implementation process -&gt;  Bonn Process</a:t>
            </a:r>
            <a:endParaRPr lang="de-DE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5BB2230-4DCB-D394-1E5A-34A77E0522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Welcome to the Bonn Process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63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9373ED-3DEC-2728-8316-FF1575A98BA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53242" y="2133377"/>
            <a:ext cx="10190260" cy="45322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914400" lvl="2" indent="0">
              <a:lnSpc>
                <a:spcPct val="95000"/>
              </a:lnSpc>
              <a:spcBef>
                <a:spcPts val="500"/>
              </a:spcBef>
              <a:buNone/>
            </a:pPr>
            <a:endParaRPr lang="en-GB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lnSpc>
                <a:spcPct val="95000"/>
              </a:lnSpc>
              <a:buClr>
                <a:srgbClr val="F4B81C"/>
              </a:buClr>
              <a:buSzPct val="110000"/>
              <a:buFont typeface="Arial"/>
              <a:buChar char="•"/>
            </a:pPr>
            <a:endParaRPr lang="en-GB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356D946-40DD-BE36-14B6-15CD67511C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8495" y="927555"/>
            <a:ext cx="10713501" cy="78377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dirty="0" err="1">
                <a:solidFill>
                  <a:srgbClr val="043656"/>
                </a:solidFill>
                <a:latin typeface="Calibri"/>
                <a:cs typeface="Calibri"/>
              </a:rPr>
              <a:t>How</a:t>
            </a:r>
            <a:r>
              <a:rPr lang="de-DE" dirty="0">
                <a:solidFill>
                  <a:srgbClr val="043656"/>
                </a:solidFill>
                <a:latin typeface="Calibri"/>
                <a:cs typeface="Calibri"/>
              </a:rPr>
              <a:t> </a:t>
            </a:r>
            <a:r>
              <a:rPr lang="de-DE" dirty="0" err="1">
                <a:solidFill>
                  <a:srgbClr val="043656"/>
                </a:solidFill>
                <a:latin typeface="Calibri"/>
                <a:cs typeface="Calibri"/>
              </a:rPr>
              <a:t>is</a:t>
            </a:r>
            <a:r>
              <a:rPr lang="de-DE" dirty="0">
                <a:solidFill>
                  <a:srgbClr val="043656"/>
                </a:solidFill>
                <a:latin typeface="Calibri"/>
                <a:cs typeface="Calibri"/>
              </a:rPr>
              <a:t> </a:t>
            </a:r>
            <a:r>
              <a:rPr lang="de-DE" dirty="0" err="1">
                <a:solidFill>
                  <a:srgbClr val="043656"/>
                </a:solidFill>
                <a:latin typeface="Calibri"/>
                <a:cs typeface="Calibri"/>
              </a:rPr>
              <a:t>the</a:t>
            </a:r>
            <a:r>
              <a:rPr lang="de-DE" dirty="0">
                <a:solidFill>
                  <a:srgbClr val="043656"/>
                </a:solidFill>
                <a:latin typeface="Calibri"/>
                <a:cs typeface="Calibri"/>
              </a:rPr>
              <a:t> Bonn </a:t>
            </a:r>
            <a:r>
              <a:rPr lang="de-DE" dirty="0" err="1">
                <a:solidFill>
                  <a:srgbClr val="043656"/>
                </a:solidFill>
                <a:latin typeface="Calibri"/>
                <a:cs typeface="Calibri"/>
              </a:rPr>
              <a:t>Process</a:t>
            </a:r>
            <a:r>
              <a:rPr lang="de-DE" dirty="0">
                <a:solidFill>
                  <a:srgbClr val="043656"/>
                </a:solidFill>
                <a:latin typeface="Calibri"/>
                <a:cs typeface="Calibri"/>
              </a:rPr>
              <a:t> </a:t>
            </a:r>
            <a:r>
              <a:rPr lang="de-DE" dirty="0" err="1">
                <a:solidFill>
                  <a:srgbClr val="043656"/>
                </a:solidFill>
                <a:latin typeface="Calibri"/>
                <a:cs typeface="Calibri"/>
              </a:rPr>
              <a:t>implemented</a:t>
            </a:r>
            <a:r>
              <a:rPr lang="de-DE" dirty="0">
                <a:solidFill>
                  <a:srgbClr val="043656"/>
                </a:solidFill>
                <a:latin typeface="Calibri"/>
                <a:cs typeface="Calibri"/>
              </a:rPr>
              <a:t> at national </a:t>
            </a:r>
            <a:r>
              <a:rPr lang="de-DE" dirty="0" err="1">
                <a:solidFill>
                  <a:srgbClr val="043656"/>
                </a:solidFill>
                <a:latin typeface="Calibri"/>
                <a:cs typeface="Calibri"/>
              </a:rPr>
              <a:t>level</a:t>
            </a:r>
            <a:r>
              <a:rPr lang="de-DE" dirty="0">
                <a:solidFill>
                  <a:srgbClr val="043656"/>
                </a:solidFill>
                <a:latin typeface="Calibri"/>
                <a:cs typeface="Calibri"/>
              </a:rPr>
              <a:t>?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0AD009-F29E-69A9-CAC3-85746BD55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227286" cy="365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b="1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/>
              <a:t>Welcome to the Bonn Process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BB7D91C0-4169-DD3C-150B-55D60E6EA1B9}"/>
              </a:ext>
            </a:extLst>
          </p:cNvPr>
          <p:cNvSpPr txBox="1">
            <a:spLocks/>
          </p:cNvSpPr>
          <p:nvPr/>
        </p:nvSpPr>
        <p:spPr>
          <a:xfrm>
            <a:off x="839933" y="2000443"/>
            <a:ext cx="7928072" cy="41036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7013" marR="0" indent="-227013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>
                <a:srgbClr val="F4B81C"/>
              </a:buClr>
              <a:buSzPct val="110000"/>
              <a:buFont typeface="Arial" panose="020B0604020202020204" pitchFamily="34" charset="0"/>
              <a:buChar char="•"/>
              <a:tabLst/>
              <a:defRPr lang="de-DE" sz="1800" b="0" kern="1200" smtClean="0">
                <a:solidFill>
                  <a:srgbClr val="043656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ea typeface="Calibri"/>
                <a:cs typeface="Calibri"/>
              </a:rPr>
              <a:t>Implementation has progressed in some countries through the development of</a:t>
            </a:r>
          </a:p>
          <a:p>
            <a:pPr marL="226695" indent="-226695"/>
            <a:r>
              <a:rPr lang="en-US" dirty="0">
                <a:ea typeface="Calibri"/>
                <a:cs typeface="Calibri"/>
              </a:rPr>
              <a:t>Working groups</a:t>
            </a:r>
          </a:p>
          <a:p>
            <a:pPr marL="226695" indent="-226695"/>
            <a:r>
              <a:rPr lang="en-US" dirty="0">
                <a:ea typeface="Calibri"/>
                <a:cs typeface="Calibri"/>
              </a:rPr>
              <a:t>Meetings</a:t>
            </a:r>
          </a:p>
          <a:p>
            <a:pPr marL="226695" indent="-226695"/>
            <a:r>
              <a:rPr lang="en-US" dirty="0">
                <a:ea typeface="Calibri"/>
                <a:cs typeface="Calibri"/>
              </a:rPr>
              <a:t>Co-operation of relevant national stakeholders</a:t>
            </a:r>
          </a:p>
          <a:p>
            <a:pPr marL="226695" indent="-226695"/>
            <a:r>
              <a:rPr lang="en-US" dirty="0">
                <a:ea typeface="Calibri"/>
                <a:cs typeface="Calibri"/>
              </a:rPr>
              <a:t>Activities for the national youth work field</a:t>
            </a:r>
          </a:p>
          <a:p>
            <a:pPr marL="226695" indent="-226695"/>
            <a:r>
              <a:rPr lang="en-US" dirty="0">
                <a:ea typeface="Calibri"/>
                <a:cs typeface="Calibri"/>
              </a:rPr>
              <a:t>Strategies and roadmaps</a:t>
            </a:r>
          </a:p>
          <a:p>
            <a:pPr marL="226695" indent="-226695"/>
            <a:r>
              <a:rPr lang="en-US" dirty="0">
                <a:ea typeface="Calibri"/>
                <a:cs typeface="Calibri"/>
              </a:rPr>
              <a:t>Mapping exercises</a:t>
            </a:r>
          </a:p>
          <a:p>
            <a:pPr marL="226695" indent="-226695"/>
            <a:r>
              <a:rPr lang="en-US" dirty="0">
                <a:ea typeface="Calibri"/>
                <a:cs typeface="Calibri"/>
              </a:rPr>
              <a:t>Thematic priorities</a:t>
            </a:r>
          </a:p>
        </p:txBody>
      </p:sp>
    </p:spTree>
    <p:extLst>
      <p:ext uri="{BB962C8B-B14F-4D97-AF65-F5344CB8AC3E}">
        <p14:creationId xmlns:p14="http://schemas.microsoft.com/office/powerpoint/2010/main" val="297975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356D946-40DD-BE36-14B6-15CD67511C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931" y="1010899"/>
            <a:ext cx="11113942" cy="759961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228600"/>
            <a:r>
              <a:rPr lang="en-GB" dirty="0">
                <a:solidFill>
                  <a:srgbClr val="043656"/>
                </a:solidFill>
                <a:latin typeface="Calibri"/>
                <a:ea typeface="Calibri"/>
                <a:cs typeface="Calibri"/>
              </a:rPr>
              <a:t>What is important when setting up a fruitful national process?</a:t>
            </a:r>
            <a:endParaRPr lang="de-DE" dirty="0">
              <a:solidFill>
                <a:srgbClr val="043656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0AD009-F29E-69A9-CAC3-85746BD55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227286" cy="365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b="1" smtClean="0">
                <a:solidFill>
                  <a:srgbClr val="043656"/>
                </a:solidFill>
                <a:effectLst/>
              </a:defRPr>
            </a:lvl1pPr>
          </a:lstStyle>
          <a:p>
            <a:r>
              <a:rPr lang="de-DE" dirty="0">
                <a:cs typeface="Calibri"/>
              </a:rPr>
              <a:t>Welcome to the Bonn Process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5C6C451D-3EC0-C442-2239-FB4EA23FCF6C}"/>
              </a:ext>
            </a:extLst>
          </p:cNvPr>
          <p:cNvSpPr txBox="1">
            <a:spLocks/>
          </p:cNvSpPr>
          <p:nvPr/>
        </p:nvSpPr>
        <p:spPr>
          <a:xfrm>
            <a:off x="1162049" y="1771445"/>
            <a:ext cx="5305253" cy="45322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7013" marR="0" indent="-227013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>
                <a:srgbClr val="F4B81C"/>
              </a:buClr>
              <a:buSzPct val="110000"/>
              <a:buFont typeface="Arial" panose="020B0604020202020204" pitchFamily="34" charset="0"/>
              <a:buChar char="•"/>
              <a:tabLst/>
              <a:defRPr lang="de-DE" sz="1800" b="0" kern="1200" smtClean="0">
                <a:solidFill>
                  <a:srgbClr val="043656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F0502020204030204" pitchFamily="34" charset="0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Creating a </a:t>
            </a:r>
            <a:r>
              <a:rPr lang="en-US" b="1" dirty="0">
                <a:latin typeface="Calibri"/>
                <a:ea typeface="Calibri"/>
                <a:cs typeface="Calibri"/>
              </a:rPr>
              <a:t>national contact point</a:t>
            </a:r>
            <a:r>
              <a:rPr lang="en-US" dirty="0">
                <a:latin typeface="Calibri"/>
                <a:ea typeface="Calibri"/>
                <a:cs typeface="Calibri"/>
              </a:rPr>
              <a:t>/</a:t>
            </a:r>
            <a:r>
              <a:rPr lang="en-US" dirty="0" err="1">
                <a:latin typeface="Calibri"/>
                <a:ea typeface="Calibri"/>
                <a:cs typeface="Calibri"/>
              </a:rPr>
              <a:t>co-ordinating</a:t>
            </a:r>
            <a:r>
              <a:rPr lang="en-US" dirty="0">
                <a:latin typeface="Calibri"/>
                <a:ea typeface="Calibri"/>
                <a:cs typeface="Calibri"/>
              </a:rPr>
              <a:t> body/working group to plan and start implementing the process</a:t>
            </a:r>
            <a:endParaRPr lang="en-US" dirty="0"/>
          </a:p>
          <a:p>
            <a:pPr marL="342900" indent="-342900">
              <a:buFont typeface="Arial" panose="020F0502020204030204" pitchFamily="34" charset="0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Receiving </a:t>
            </a:r>
            <a:r>
              <a:rPr lang="en-US" b="1" dirty="0">
                <a:latin typeface="Calibri"/>
                <a:ea typeface="Calibri"/>
                <a:cs typeface="Calibri"/>
              </a:rPr>
              <a:t>political support </a:t>
            </a:r>
            <a:r>
              <a:rPr lang="en-US" dirty="0">
                <a:latin typeface="Calibri"/>
                <a:ea typeface="Calibri"/>
                <a:cs typeface="Calibri"/>
              </a:rPr>
              <a:t>from decision-makers</a:t>
            </a:r>
          </a:p>
          <a:p>
            <a:pPr marL="342900" indent="-342900">
              <a:buFont typeface="Arial" panose="020F0502020204030204" pitchFamily="34" charset="0"/>
              <a:buChar char="•"/>
            </a:pPr>
            <a:r>
              <a:rPr lang="en-US" dirty="0">
                <a:ea typeface="+mn-lt"/>
                <a:cs typeface="+mn-lt"/>
              </a:rPr>
              <a:t>Developing </a:t>
            </a:r>
            <a:r>
              <a:rPr lang="en-US" b="1" dirty="0">
                <a:ea typeface="+mn-lt"/>
                <a:cs typeface="+mn-lt"/>
              </a:rPr>
              <a:t>aims </a:t>
            </a:r>
            <a:r>
              <a:rPr lang="en-US" dirty="0">
                <a:ea typeface="+mn-lt"/>
                <a:cs typeface="+mn-lt"/>
              </a:rPr>
              <a:t>and an </a:t>
            </a:r>
            <a:r>
              <a:rPr lang="en-US" b="1" dirty="0">
                <a:ea typeface="+mn-lt"/>
                <a:cs typeface="+mn-lt"/>
              </a:rPr>
              <a:t>action plan/work plan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342900" indent="-342900">
              <a:buFont typeface="Arial" panose="020F0502020204030204" pitchFamily="34" charset="0"/>
              <a:buChar char="•"/>
            </a:pPr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Developing a </a:t>
            </a:r>
            <a:r>
              <a:rPr lang="en-US" b="1" dirty="0">
                <a:latin typeface="Calibri"/>
                <a:ea typeface="Calibri" panose="020F0502020204030204" pitchFamily="34" charset="0"/>
                <a:cs typeface="Calibri"/>
              </a:rPr>
              <a:t>communication plan</a:t>
            </a: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58D5E88-369C-B2FF-916F-D8C6818E5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505" y="4033047"/>
            <a:ext cx="4865177" cy="2206931"/>
          </a:xfrm>
          <a:prstGeom prst="rect">
            <a:avLst/>
          </a:prstGeom>
        </p:spPr>
      </p:pic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AD0607DC-BB52-FBDE-88D5-E38204FC72FF}"/>
              </a:ext>
            </a:extLst>
          </p:cNvPr>
          <p:cNvSpPr txBox="1">
            <a:spLocks/>
          </p:cNvSpPr>
          <p:nvPr/>
        </p:nvSpPr>
        <p:spPr>
          <a:xfrm>
            <a:off x="6543675" y="1771444"/>
            <a:ext cx="5305253" cy="45322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7013" marR="0" indent="-227013" algn="l" defTabSz="914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>
                <a:srgbClr val="F4B81C"/>
              </a:buClr>
              <a:buSzPct val="110000"/>
              <a:buFont typeface="Arial" panose="020B0604020202020204" pitchFamily="34" charset="0"/>
              <a:buChar char="•"/>
              <a:tabLst/>
              <a:defRPr lang="de-DE" sz="1800" b="0" kern="1200" smtClean="0">
                <a:solidFill>
                  <a:srgbClr val="043656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F0502020204030204" pitchFamily="34" charset="0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Implementing </a:t>
            </a:r>
            <a:r>
              <a:rPr lang="en-US" b="1" dirty="0">
                <a:latin typeface="Calibri"/>
                <a:ea typeface="Calibri"/>
                <a:cs typeface="Calibri"/>
              </a:rPr>
              <a:t>mappings</a:t>
            </a:r>
            <a:r>
              <a:rPr lang="en-US" dirty="0">
                <a:latin typeface="Calibri"/>
                <a:ea typeface="Calibri"/>
                <a:cs typeface="Calibri"/>
              </a:rPr>
              <a:t> or gathering knowledge on the situation of youth work at national level</a:t>
            </a:r>
            <a:endParaRPr lang="en-US" dirty="0"/>
          </a:p>
          <a:p>
            <a:pPr marL="342900" indent="-342900">
              <a:buFont typeface="Arial" panose="020F0502020204030204" pitchFamily="34" charset="0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Providing opportunities to </a:t>
            </a:r>
            <a:r>
              <a:rPr lang="en-US" b="1" dirty="0">
                <a:latin typeface="Calibri"/>
                <a:ea typeface="Calibri"/>
                <a:cs typeface="Calibri"/>
              </a:rPr>
              <a:t>exchange</a:t>
            </a:r>
            <a:r>
              <a:rPr lang="en-US" dirty="0">
                <a:latin typeface="Calibri"/>
                <a:ea typeface="Calibri"/>
                <a:cs typeface="Calibri"/>
              </a:rPr>
              <a:t> on practice examples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342900" indent="-342900">
              <a:buFont typeface="Arial" panose="020F0502020204030204" pitchFamily="34" charset="0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Strengthening commitment from all actors and partners/</a:t>
            </a:r>
            <a:r>
              <a:rPr lang="en-US" b="1" dirty="0">
                <a:latin typeface="Calibri"/>
                <a:ea typeface="Calibri"/>
                <a:cs typeface="Calibri"/>
              </a:rPr>
              <a:t>co-creating developments</a:t>
            </a:r>
          </a:p>
          <a:p>
            <a:pPr marL="342900" indent="-342900">
              <a:buFont typeface="Arial" panose="020F0502020204030204" pitchFamily="34" charset="0"/>
              <a:buChar char="•"/>
            </a:pPr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Reshaping the framing of </a:t>
            </a:r>
            <a:r>
              <a:rPr lang="en-US" b="1" dirty="0">
                <a:latin typeface="Calibri"/>
                <a:ea typeface="Calibri" panose="020F0502020204030204" pitchFamily="34" charset="0"/>
                <a:cs typeface="Calibri"/>
              </a:rPr>
              <a:t>ongoing activities and underlining the connection </a:t>
            </a:r>
            <a:r>
              <a:rPr lang="en-US" dirty="0">
                <a:latin typeface="Calibri"/>
                <a:ea typeface="Calibri" panose="020F0502020204030204" pitchFamily="34" charset="0"/>
                <a:cs typeface="Calibri"/>
              </a:rPr>
              <a:t>to the Bonn Process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9474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FE-0075-2022-BP-PPT-Musterfolien-2" id="{7709FBE9-E6AB-2E43-AB39-66340F7120F9}" vid="{50D48361-E0DA-9B4D-B2FC-A30E496E57AC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FE-0075-2022-BP-PPT-Mustervorlage" id="{E12DF16D-1B37-EE4A-B79C-3EAD06C168C4}" vid="{AEBDB942-C440-AC41-A575-30106BEDE15D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8539960-a584-4f44-864f-f9475b807a2b">
      <Terms xmlns="http://schemas.microsoft.com/office/infopath/2007/PartnerControls"/>
    </lcf76f155ced4ddcb4097134ff3c332f>
    <TaxCatchAll xmlns="affe8719-8db3-4c7e-a384-5661382be02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3352F63572B4342966351CC9C666B60" ma:contentTypeVersion="15" ma:contentTypeDescription="Ein neues Dokument erstellen." ma:contentTypeScope="" ma:versionID="bdcf014b26e28361013d95a8c059e258">
  <xsd:schema xmlns:xsd="http://www.w3.org/2001/XMLSchema" xmlns:xs="http://www.w3.org/2001/XMLSchema" xmlns:p="http://schemas.microsoft.com/office/2006/metadata/properties" xmlns:ns2="b8539960-a584-4f44-864f-f9475b807a2b" xmlns:ns3="affe8719-8db3-4c7e-a384-5661382be024" targetNamespace="http://schemas.microsoft.com/office/2006/metadata/properties" ma:root="true" ma:fieldsID="8b1b5cf4953a94e03900a42bc827053b" ns2:_="" ns3:_="">
    <xsd:import namespace="b8539960-a584-4f44-864f-f9475b807a2b"/>
    <xsd:import namespace="affe8719-8db3-4c7e-a384-5661382be0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539960-a584-4f44-864f-f9475b807a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markierungen" ma:readOnly="false" ma:fieldId="{5cf76f15-5ced-4ddc-b409-7134ff3c332f}" ma:taxonomyMulti="true" ma:sspId="0a194f9f-2d52-4651-a611-761c7497d9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fe8719-8db3-4c7e-a384-5661382be02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cfda8e7-4e21-4be9-8c1d-ffc60a651f15}" ma:internalName="TaxCatchAll" ma:showField="CatchAllData" ma:web="affe8719-8db3-4c7e-a384-5661382be0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3197C7-F6C5-4D51-BE76-70C51D61DC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675C19-4282-43B2-B386-6B93CBA025B7}">
  <ds:schemaRefs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d44b454e-86ff-4c72-b999-83192b5c3a19"/>
    <ds:schemaRef ds:uri="http://purl.org/dc/terms/"/>
    <ds:schemaRef ds:uri="d64106bf-a69a-4504-b254-9720073fea55"/>
    <ds:schemaRef ds:uri="http://purl.org/dc/elements/1.1/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244BF6C-7F8D-436E-A551-8C6B52EB644F}"/>
</file>

<file path=docProps/app.xml><?xml version="1.0" encoding="utf-8"?>
<Properties xmlns="http://schemas.openxmlformats.org/officeDocument/2006/extended-properties" xmlns:vt="http://schemas.openxmlformats.org/officeDocument/2006/docPropsVTypes">
  <Template>20220503_BP_PPT-Musterfolien</Template>
  <TotalTime>0</TotalTime>
  <Words>1602</Words>
  <Application>Microsoft Office PowerPoint</Application>
  <PresentationFormat>Breitbild</PresentationFormat>
  <Paragraphs>153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18</vt:i4>
      </vt:variant>
    </vt:vector>
  </HeadingPairs>
  <TitlesOfParts>
    <vt:vector size="24" baseType="lpstr">
      <vt:lpstr>Arial</vt:lpstr>
      <vt:lpstr>Arial,Sans-Serif</vt:lpstr>
      <vt:lpstr>Calibri</vt:lpstr>
      <vt:lpstr>Calibri Light</vt:lpstr>
      <vt:lpstr>Office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JUGEND fuer Europa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Barbara Schmidt dos Santos</dc:creator>
  <cp:lastModifiedBy>Tanja Kaltenborn</cp:lastModifiedBy>
  <cp:revision>1050</cp:revision>
  <dcterms:created xsi:type="dcterms:W3CDTF">2022-05-10T09:28:46Z</dcterms:created>
  <dcterms:modified xsi:type="dcterms:W3CDTF">2023-05-08T16:58:18Z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0x01010000C41E21AFC8C84C94E1F189E5648EF6</vt:lpwstr>
  </property>
  <property fmtid="{D5CDD505-2E9C-101B-9397-08002B2CF9AE}" pid="3" name="MediaServiceImageTags">
    <vt:lpwstr/>
  </property>
</Properties>
</file>